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6" r:id="rId4"/>
    <p:sldId id="258" r:id="rId5"/>
    <p:sldId id="277" r:id="rId6"/>
    <p:sldId id="509" r:id="rId7"/>
    <p:sldId id="540" r:id="rId8"/>
    <p:sldId id="3961" r:id="rId9"/>
    <p:sldId id="3959" r:id="rId10"/>
    <p:sldId id="3960" r:id="rId11"/>
    <p:sldId id="3953" r:id="rId12"/>
    <p:sldId id="3956" r:id="rId13"/>
    <p:sldId id="3962" r:id="rId14"/>
    <p:sldId id="3958" r:id="rId15"/>
    <p:sldId id="272" r:id="rId16"/>
    <p:sldId id="539" r:id="rId17"/>
    <p:sldId id="3964" r:id="rId18"/>
    <p:sldId id="3965" r:id="rId19"/>
    <p:sldId id="3966" r:id="rId20"/>
    <p:sldId id="3967" r:id="rId21"/>
    <p:sldId id="269" r:id="rId2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519" autoAdjust="0"/>
    <p:restoredTop sz="94249" autoAdjust="0"/>
  </p:normalViewPr>
  <p:slideViewPr>
    <p:cSldViewPr snapToGrid="0" snapToObjects="1">
      <p:cViewPr varScale="1">
        <p:scale>
          <a:sx n="63" d="100"/>
          <a:sy n="63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A089297B-5EE2-42CA-B5F9-CF7173D68822}">
      <dgm:prSet phldrT="[Texto]"/>
      <dgm:spPr/>
      <dgm:t>
        <a:bodyPr/>
        <a:lstStyle/>
        <a:p>
          <a:r>
            <a:rPr lang="es-ES" b="1" i="1" dirty="0">
              <a:latin typeface="Book Antiqua" panose="02040602050305030304" pitchFamily="18" charset="0"/>
            </a:rPr>
            <a:t>CEDAW</a:t>
          </a:r>
        </a:p>
        <a:p>
          <a:r>
            <a:rPr lang="es-ES" b="1" i="1" dirty="0">
              <a:latin typeface="Book Antiqua" panose="02040602050305030304" pitchFamily="18" charset="0"/>
            </a:rPr>
            <a:t>1982</a:t>
          </a:r>
          <a:endParaRPr lang="es-GT" b="1" i="1" dirty="0">
            <a:latin typeface="Book Antiqua" panose="02040602050305030304" pitchFamily="18" charset="0"/>
          </a:endParaRPr>
        </a:p>
      </dgm:t>
    </dgm:pt>
    <dgm:pt modelId="{C3A30764-32D3-47E2-BA21-729B4126CC40}" type="parTrans" cxnId="{FDCACF3D-C31D-411F-95AD-7B0468C5B92B}">
      <dgm:prSet/>
      <dgm:spPr/>
      <dgm:t>
        <a:bodyPr/>
        <a:lstStyle/>
        <a:p>
          <a:endParaRPr lang="es-GT" b="1" i="0"/>
        </a:p>
      </dgm:t>
    </dgm:pt>
    <dgm:pt modelId="{6775561A-E756-463E-A1C7-D7E326457A2A}" type="sibTrans" cxnId="{FDCACF3D-C31D-411F-95AD-7B0468C5B92B}">
      <dgm:prSet/>
      <dgm:spPr/>
      <dgm:t>
        <a:bodyPr/>
        <a:lstStyle/>
        <a:p>
          <a:endParaRPr lang="es-GT" b="1" i="0"/>
        </a:p>
      </dgm:t>
    </dgm:pt>
    <dgm:pt modelId="{5A3A20BA-DB7E-41EF-B99E-7E0023E307BC}">
      <dgm:prSet phldrT="[Texto]"/>
      <dgm:spPr/>
      <dgm:t>
        <a:bodyPr/>
        <a:lstStyle/>
        <a:p>
          <a:r>
            <a:rPr lang="es-ES" b="1" i="1" dirty="0">
              <a:latin typeface="Book Antiqua" panose="02040602050305030304" pitchFamily="18" charset="0"/>
            </a:rPr>
            <a:t>Convención </a:t>
          </a:r>
          <a:r>
            <a:rPr lang="es-ES" b="1" i="1" dirty="0" err="1">
              <a:latin typeface="Book Antiqua" panose="02040602050305030304" pitchFamily="18" charset="0"/>
            </a:rPr>
            <a:t>Belen</a:t>
          </a:r>
          <a:r>
            <a:rPr lang="es-ES" b="1" i="1" dirty="0">
              <a:latin typeface="Book Antiqua" panose="02040602050305030304" pitchFamily="18" charset="0"/>
            </a:rPr>
            <a:t> </a:t>
          </a:r>
          <a:r>
            <a:rPr lang="es-ES" b="1" i="1" dirty="0" err="1">
              <a:latin typeface="Book Antiqua" panose="02040602050305030304" pitchFamily="18" charset="0"/>
            </a:rPr>
            <a:t>Dó</a:t>
          </a:r>
          <a:r>
            <a:rPr lang="es-ES" b="1" i="1" dirty="0">
              <a:latin typeface="Book Antiqua" panose="02040602050305030304" pitchFamily="18" charset="0"/>
            </a:rPr>
            <a:t> Para</a:t>
          </a:r>
        </a:p>
        <a:p>
          <a:r>
            <a:rPr lang="es-ES" b="1" i="1" dirty="0">
              <a:latin typeface="Book Antiqua" panose="02040602050305030304" pitchFamily="18" charset="0"/>
            </a:rPr>
            <a:t>1994</a:t>
          </a:r>
          <a:endParaRPr lang="es-GT" b="1" i="1" dirty="0">
            <a:latin typeface="Book Antiqua" panose="02040602050305030304" pitchFamily="18" charset="0"/>
          </a:endParaRPr>
        </a:p>
      </dgm:t>
    </dgm:pt>
    <dgm:pt modelId="{C4D960E0-9F7A-4047-904B-BA191E7E9945}" type="parTrans" cxnId="{39902DFC-0E1E-459F-BB37-83A78BF17BBD}">
      <dgm:prSet/>
      <dgm:spPr/>
      <dgm:t>
        <a:bodyPr/>
        <a:lstStyle/>
        <a:p>
          <a:endParaRPr lang="es-GT" b="1" i="0"/>
        </a:p>
      </dgm:t>
    </dgm:pt>
    <dgm:pt modelId="{E35BBA25-C0FF-47DE-978A-C2ECAC8536BA}" type="sibTrans" cxnId="{39902DFC-0E1E-459F-BB37-83A78BF17BBD}">
      <dgm:prSet/>
      <dgm:spPr/>
      <dgm:t>
        <a:bodyPr/>
        <a:lstStyle/>
        <a:p>
          <a:endParaRPr lang="es-GT" b="1" i="0"/>
        </a:p>
      </dgm:t>
    </dgm:pt>
    <dgm:pt modelId="{D4DA122A-0B69-4D0A-9F60-DE60CDC0F753}">
      <dgm:prSet phldrT="[Texto]"/>
      <dgm:spPr/>
      <dgm:t>
        <a:bodyPr/>
        <a:lstStyle/>
        <a:p>
          <a:r>
            <a:rPr lang="es-ES" b="1" i="1" dirty="0">
              <a:latin typeface="Book Antiqua" panose="02040602050305030304" pitchFamily="18" charset="0"/>
            </a:rPr>
            <a:t>Plataforma de Acción Mundial de Beijing</a:t>
          </a:r>
        </a:p>
        <a:p>
          <a:r>
            <a:rPr lang="es-ES" b="1" i="1" dirty="0">
              <a:latin typeface="Book Antiqua" panose="02040602050305030304" pitchFamily="18" charset="0"/>
            </a:rPr>
            <a:t>1995</a:t>
          </a:r>
          <a:endParaRPr lang="es-GT" b="1" i="1" dirty="0">
            <a:latin typeface="Book Antiqua" panose="02040602050305030304" pitchFamily="18" charset="0"/>
          </a:endParaRPr>
        </a:p>
      </dgm:t>
    </dgm:pt>
    <dgm:pt modelId="{DB4D0706-F4D4-4C3E-A1BD-6AD0F832C289}" type="parTrans" cxnId="{9E938D01-447B-4792-8652-2428C755037B}">
      <dgm:prSet/>
      <dgm:spPr/>
      <dgm:t>
        <a:bodyPr/>
        <a:lstStyle/>
        <a:p>
          <a:endParaRPr lang="es-GT" b="1" i="0"/>
        </a:p>
      </dgm:t>
    </dgm:pt>
    <dgm:pt modelId="{B58A8993-6376-4F9D-9728-D94C509B94F0}" type="sibTrans" cxnId="{9E938D01-447B-4792-8652-2428C755037B}">
      <dgm:prSet/>
      <dgm:spPr/>
      <dgm:t>
        <a:bodyPr/>
        <a:lstStyle/>
        <a:p>
          <a:endParaRPr lang="es-GT" b="1" i="0"/>
        </a:p>
      </dgm:t>
    </dgm:pt>
    <dgm:pt modelId="{69480759-1876-4433-BF4E-9DEAD9504A42}">
      <dgm:prSet phldrT="[Texto]"/>
      <dgm:spPr/>
      <dgm:t>
        <a:bodyPr/>
        <a:lstStyle/>
        <a:p>
          <a:r>
            <a:rPr lang="es-ES" b="1" i="1" dirty="0">
              <a:latin typeface="Book Antiqua" panose="02040602050305030304" pitchFamily="18" charset="0"/>
            </a:rPr>
            <a:t>Agenda ODM</a:t>
          </a:r>
        </a:p>
        <a:p>
          <a:r>
            <a:rPr lang="es-GT" b="1" i="1" dirty="0">
              <a:latin typeface="Book Antiqua" panose="02040602050305030304" pitchFamily="18" charset="0"/>
            </a:rPr>
            <a:t>ODM 3</a:t>
          </a:r>
        </a:p>
        <a:p>
          <a:r>
            <a:rPr lang="es-GT" b="1" i="1" dirty="0">
              <a:latin typeface="Book Antiqua" panose="02040602050305030304" pitchFamily="18" charset="0"/>
            </a:rPr>
            <a:t>2000</a:t>
          </a:r>
        </a:p>
      </dgm:t>
    </dgm:pt>
    <dgm:pt modelId="{0384BD00-2880-45F6-9A12-D126060F757B}" type="parTrans" cxnId="{8031474E-FF92-45DF-A0FA-4C0FF891878E}">
      <dgm:prSet/>
      <dgm:spPr/>
      <dgm:t>
        <a:bodyPr/>
        <a:lstStyle/>
        <a:p>
          <a:endParaRPr lang="es-GT" b="1" i="0"/>
        </a:p>
      </dgm:t>
    </dgm:pt>
    <dgm:pt modelId="{CC484BFD-80FF-4DFF-9B98-9E6186DDF827}" type="sibTrans" cxnId="{8031474E-FF92-45DF-A0FA-4C0FF891878E}">
      <dgm:prSet/>
      <dgm:spPr/>
      <dgm:t>
        <a:bodyPr/>
        <a:lstStyle/>
        <a:p>
          <a:endParaRPr lang="es-GT" b="1" i="0"/>
        </a:p>
      </dgm:t>
    </dgm:pt>
    <dgm:pt modelId="{A75DB46B-1F79-4BBF-BA3E-B9974A74E984}">
      <dgm:prSet phldrT="[Texto]"/>
      <dgm:spPr/>
      <dgm:t>
        <a:bodyPr/>
        <a:lstStyle/>
        <a:p>
          <a:r>
            <a:rPr lang="es-ES" b="1" i="1" dirty="0">
              <a:latin typeface="Book Antiqua" panose="02040602050305030304" pitchFamily="18" charset="0"/>
            </a:rPr>
            <a:t>Agenda ODS</a:t>
          </a:r>
        </a:p>
        <a:p>
          <a:r>
            <a:rPr lang="es-ES" b="1" i="1" dirty="0">
              <a:latin typeface="Book Antiqua" panose="02040602050305030304" pitchFamily="18" charset="0"/>
            </a:rPr>
            <a:t>ODS 5</a:t>
          </a:r>
        </a:p>
        <a:p>
          <a:r>
            <a:rPr lang="es-ES" b="1" i="1" dirty="0">
              <a:latin typeface="Book Antiqua" panose="02040602050305030304" pitchFamily="18" charset="0"/>
            </a:rPr>
            <a:t>2015</a:t>
          </a:r>
          <a:endParaRPr lang="es-GT" b="1" i="1" dirty="0">
            <a:latin typeface="Book Antiqua" panose="02040602050305030304" pitchFamily="18" charset="0"/>
          </a:endParaRPr>
        </a:p>
      </dgm:t>
    </dgm:pt>
    <dgm:pt modelId="{FD7F99B5-56DE-4F87-98F2-CCE05836B363}" type="parTrans" cxnId="{AAAE5AA3-534D-447A-83E0-17E4B42BB8BC}">
      <dgm:prSet/>
      <dgm:spPr/>
      <dgm:t>
        <a:bodyPr/>
        <a:lstStyle/>
        <a:p>
          <a:endParaRPr lang="es-GT"/>
        </a:p>
      </dgm:t>
    </dgm:pt>
    <dgm:pt modelId="{F5DAD2C3-86E9-4890-8B3B-C3709E04C8BF}" type="sibTrans" cxnId="{AAAE5AA3-534D-447A-83E0-17E4B42BB8BC}">
      <dgm:prSet/>
      <dgm:spPr/>
      <dgm:t>
        <a:bodyPr/>
        <a:lstStyle/>
        <a:p>
          <a:endParaRPr lang="es-GT"/>
        </a:p>
      </dgm:t>
    </dgm:pt>
    <dgm:pt modelId="{65C7DB9C-FA5A-4818-9FAD-62EAEA514C00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568F8141-7C14-4226-BE40-A3CF4927A128}" type="pres">
      <dgm:prSet presAssocID="{A089297B-5EE2-42CA-B5F9-CF7173D68822}" presName="node" presStyleLbl="node1" presStyleIdx="0" presStyleCnt="5">
        <dgm:presLayoutVars>
          <dgm:bulletEnabled val="1"/>
        </dgm:presLayoutVars>
      </dgm:prSet>
      <dgm:spPr/>
    </dgm:pt>
    <dgm:pt modelId="{1B104B4F-454F-4132-B63F-A2E162FC474D}" type="pres">
      <dgm:prSet presAssocID="{6775561A-E756-463E-A1C7-D7E326457A2A}" presName="sibTrans" presStyleCnt="0"/>
      <dgm:spPr/>
    </dgm:pt>
    <dgm:pt modelId="{0C5C6A8F-78FC-44DE-9A9F-FB67538DC463}" type="pres">
      <dgm:prSet presAssocID="{5A3A20BA-DB7E-41EF-B99E-7E0023E307BC}" presName="node" presStyleLbl="node1" presStyleIdx="1" presStyleCnt="5">
        <dgm:presLayoutVars>
          <dgm:bulletEnabled val="1"/>
        </dgm:presLayoutVars>
      </dgm:prSet>
      <dgm:spPr/>
    </dgm:pt>
    <dgm:pt modelId="{C5F54EFD-902D-4599-945F-2993EBBBAB97}" type="pres">
      <dgm:prSet presAssocID="{E35BBA25-C0FF-47DE-978A-C2ECAC8536BA}" presName="sibTrans" presStyleCnt="0"/>
      <dgm:spPr/>
    </dgm:pt>
    <dgm:pt modelId="{100E5BF0-9D92-4420-AA19-3463E69F60BA}" type="pres">
      <dgm:prSet presAssocID="{D4DA122A-0B69-4D0A-9F60-DE60CDC0F753}" presName="node" presStyleLbl="node1" presStyleIdx="2" presStyleCnt="5">
        <dgm:presLayoutVars>
          <dgm:bulletEnabled val="1"/>
        </dgm:presLayoutVars>
      </dgm:prSet>
      <dgm:spPr/>
    </dgm:pt>
    <dgm:pt modelId="{A43071A4-4A1B-46A9-8468-E85838E268F8}" type="pres">
      <dgm:prSet presAssocID="{B58A8993-6376-4F9D-9728-D94C509B94F0}" presName="sibTrans" presStyleCnt="0"/>
      <dgm:spPr/>
    </dgm:pt>
    <dgm:pt modelId="{3B638F33-BB3E-4012-8194-5C4074A53F95}" type="pres">
      <dgm:prSet presAssocID="{69480759-1876-4433-BF4E-9DEAD9504A42}" presName="node" presStyleLbl="node1" presStyleIdx="3" presStyleCnt="5">
        <dgm:presLayoutVars>
          <dgm:bulletEnabled val="1"/>
        </dgm:presLayoutVars>
      </dgm:prSet>
      <dgm:spPr/>
    </dgm:pt>
    <dgm:pt modelId="{A8508BB2-0253-4425-AAE2-B83EA6BCC759}" type="pres">
      <dgm:prSet presAssocID="{CC484BFD-80FF-4DFF-9B98-9E6186DDF827}" presName="sibTrans" presStyleCnt="0"/>
      <dgm:spPr/>
    </dgm:pt>
    <dgm:pt modelId="{C4121E93-F169-4020-A529-4C36E504BB78}" type="pres">
      <dgm:prSet presAssocID="{A75DB46B-1F79-4BBF-BA3E-B9974A74E984}" presName="node" presStyleLbl="node1" presStyleIdx="4" presStyleCnt="5">
        <dgm:presLayoutVars>
          <dgm:bulletEnabled val="1"/>
        </dgm:presLayoutVars>
      </dgm:prSet>
      <dgm:spPr/>
    </dgm:pt>
  </dgm:ptLst>
  <dgm:cxnLst>
    <dgm:cxn modelId="{9E938D01-447B-4792-8652-2428C755037B}" srcId="{24B7FE20-9CE3-47AF-8E04-1A5E9C974EB9}" destId="{D4DA122A-0B69-4D0A-9F60-DE60CDC0F753}" srcOrd="2" destOrd="0" parTransId="{DB4D0706-F4D4-4C3E-A1BD-6AD0F832C289}" sibTransId="{B58A8993-6376-4F9D-9728-D94C509B94F0}"/>
    <dgm:cxn modelId="{34D3690A-2C45-4760-BE75-FCAD04A3D9FF}" type="presOf" srcId="{A089297B-5EE2-42CA-B5F9-CF7173D68822}" destId="{568F8141-7C14-4226-BE40-A3CF4927A128}" srcOrd="0" destOrd="0" presId="urn:microsoft.com/office/officeart/2005/8/layout/hList6"/>
    <dgm:cxn modelId="{84A47C25-478D-441D-8C25-F021E763EFF8}" type="presOf" srcId="{5A3A20BA-DB7E-41EF-B99E-7E0023E307BC}" destId="{0C5C6A8F-78FC-44DE-9A9F-FB67538DC463}" srcOrd="0" destOrd="0" presId="urn:microsoft.com/office/officeart/2005/8/layout/hList6"/>
    <dgm:cxn modelId="{FDCACF3D-C31D-411F-95AD-7B0468C5B92B}" srcId="{24B7FE20-9CE3-47AF-8E04-1A5E9C974EB9}" destId="{A089297B-5EE2-42CA-B5F9-CF7173D68822}" srcOrd="0" destOrd="0" parTransId="{C3A30764-32D3-47E2-BA21-729B4126CC40}" sibTransId="{6775561A-E756-463E-A1C7-D7E326457A2A}"/>
    <dgm:cxn modelId="{46EAB16A-0594-4220-AB28-7A663A040517}" type="presOf" srcId="{69480759-1876-4433-BF4E-9DEAD9504A42}" destId="{3B638F33-BB3E-4012-8194-5C4074A53F95}" srcOrd="0" destOrd="0" presId="urn:microsoft.com/office/officeart/2005/8/layout/hList6"/>
    <dgm:cxn modelId="{8031474E-FF92-45DF-A0FA-4C0FF891878E}" srcId="{24B7FE20-9CE3-47AF-8E04-1A5E9C974EB9}" destId="{69480759-1876-4433-BF4E-9DEAD9504A42}" srcOrd="3" destOrd="0" parTransId="{0384BD00-2880-45F6-9A12-D126060F757B}" sibTransId="{CC484BFD-80FF-4DFF-9B98-9E6186DDF827}"/>
    <dgm:cxn modelId="{AAAE5AA3-534D-447A-83E0-17E4B42BB8BC}" srcId="{24B7FE20-9CE3-47AF-8E04-1A5E9C974EB9}" destId="{A75DB46B-1F79-4BBF-BA3E-B9974A74E984}" srcOrd="4" destOrd="0" parTransId="{FD7F99B5-56DE-4F87-98F2-CCE05836B363}" sibTransId="{F5DAD2C3-86E9-4890-8B3B-C3709E04C8BF}"/>
    <dgm:cxn modelId="{200827AA-39C9-4EC7-B1CF-AD9BD2DCA6A8}" type="presOf" srcId="{A75DB46B-1F79-4BBF-BA3E-B9974A74E984}" destId="{C4121E93-F169-4020-A529-4C36E504BB78}" srcOrd="0" destOrd="0" presId="urn:microsoft.com/office/officeart/2005/8/layout/hList6"/>
    <dgm:cxn modelId="{39902DFC-0E1E-459F-BB37-83A78BF17BBD}" srcId="{24B7FE20-9CE3-47AF-8E04-1A5E9C974EB9}" destId="{5A3A20BA-DB7E-41EF-B99E-7E0023E307BC}" srcOrd="1" destOrd="0" parTransId="{C4D960E0-9F7A-4047-904B-BA191E7E9945}" sibTransId="{E35BBA25-C0FF-47DE-978A-C2ECAC8536BA}"/>
    <dgm:cxn modelId="{E2CE72FC-59FD-44EC-9DE5-155CDEA13F6C}" type="presOf" srcId="{D4DA122A-0B69-4D0A-9F60-DE60CDC0F753}" destId="{100E5BF0-9D92-4420-AA19-3463E69F60BA}" srcOrd="0" destOrd="0" presId="urn:microsoft.com/office/officeart/2005/8/layout/hList6"/>
    <dgm:cxn modelId="{58CFC4FD-DEDD-4A20-B12A-531BDD52BE89}" type="presOf" srcId="{24B7FE20-9CE3-47AF-8E04-1A5E9C974EB9}" destId="{65C7DB9C-FA5A-4818-9FAD-62EAEA514C00}" srcOrd="0" destOrd="0" presId="urn:microsoft.com/office/officeart/2005/8/layout/hList6"/>
    <dgm:cxn modelId="{88957F15-4BAF-4087-9CE6-F1DCB5A9152C}" type="presParOf" srcId="{65C7DB9C-FA5A-4818-9FAD-62EAEA514C00}" destId="{568F8141-7C14-4226-BE40-A3CF4927A128}" srcOrd="0" destOrd="0" presId="urn:microsoft.com/office/officeart/2005/8/layout/hList6"/>
    <dgm:cxn modelId="{64288767-C86B-4B3A-8CAA-28815DABDA41}" type="presParOf" srcId="{65C7DB9C-FA5A-4818-9FAD-62EAEA514C00}" destId="{1B104B4F-454F-4132-B63F-A2E162FC474D}" srcOrd="1" destOrd="0" presId="urn:microsoft.com/office/officeart/2005/8/layout/hList6"/>
    <dgm:cxn modelId="{BEB5C64D-EFE8-43E3-8521-52C3ADFA09DD}" type="presParOf" srcId="{65C7DB9C-FA5A-4818-9FAD-62EAEA514C00}" destId="{0C5C6A8F-78FC-44DE-9A9F-FB67538DC463}" srcOrd="2" destOrd="0" presId="urn:microsoft.com/office/officeart/2005/8/layout/hList6"/>
    <dgm:cxn modelId="{DE1BD748-33AB-4DDB-94F7-F3CFF5DDA6DE}" type="presParOf" srcId="{65C7DB9C-FA5A-4818-9FAD-62EAEA514C00}" destId="{C5F54EFD-902D-4599-945F-2993EBBBAB97}" srcOrd="3" destOrd="0" presId="urn:microsoft.com/office/officeart/2005/8/layout/hList6"/>
    <dgm:cxn modelId="{16CEE260-BCCB-464B-AF3A-EC1AC44AEA88}" type="presParOf" srcId="{65C7DB9C-FA5A-4818-9FAD-62EAEA514C00}" destId="{100E5BF0-9D92-4420-AA19-3463E69F60BA}" srcOrd="4" destOrd="0" presId="urn:microsoft.com/office/officeart/2005/8/layout/hList6"/>
    <dgm:cxn modelId="{48956106-06FC-4706-BCF0-33ECAFF8B53C}" type="presParOf" srcId="{65C7DB9C-FA5A-4818-9FAD-62EAEA514C00}" destId="{A43071A4-4A1B-46A9-8468-E85838E268F8}" srcOrd="5" destOrd="0" presId="urn:microsoft.com/office/officeart/2005/8/layout/hList6"/>
    <dgm:cxn modelId="{CD7D01C8-1BC0-418D-9147-CE7A9002448F}" type="presParOf" srcId="{65C7DB9C-FA5A-4818-9FAD-62EAEA514C00}" destId="{3B638F33-BB3E-4012-8194-5C4074A53F95}" srcOrd="6" destOrd="0" presId="urn:microsoft.com/office/officeart/2005/8/layout/hList6"/>
    <dgm:cxn modelId="{F623B413-3D2A-4997-88C1-CBB279CD959F}" type="presParOf" srcId="{65C7DB9C-FA5A-4818-9FAD-62EAEA514C00}" destId="{A8508BB2-0253-4425-AAE2-B83EA6BCC759}" srcOrd="7" destOrd="0" presId="urn:microsoft.com/office/officeart/2005/8/layout/hList6"/>
    <dgm:cxn modelId="{DBF410B8-08CA-4713-AEB0-4D6F58945399}" type="presParOf" srcId="{65C7DB9C-FA5A-4818-9FAD-62EAEA514C00}" destId="{C4121E93-F169-4020-A529-4C36E504BB7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4F76A9-12D0-449B-ACC8-0EC1A2F84086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BE81258-50FF-4809-A57F-285220B4B905}">
      <dgm:prSet phldrT="[Texto]" custT="1"/>
      <dgm:spPr/>
      <dgm:t>
        <a:bodyPr/>
        <a:lstStyle/>
        <a:p>
          <a:r>
            <a:rPr lang="es-ES" sz="2800" b="1" i="1" dirty="0">
              <a:solidFill>
                <a:srgbClr val="002060"/>
              </a:solidFill>
              <a:latin typeface="Book Antiqua" panose="02040602050305030304" pitchFamily="18" charset="0"/>
            </a:rPr>
            <a:t>El aumento de la violencia sexual en niñas y adolescentes puede interrumpir su proyecto de vida.</a:t>
          </a:r>
          <a:endParaRPr lang="es-GT" sz="28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D3339DE-2586-4CAE-98CC-45C2E71ED8CD}" type="par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DA2A57D7-BC96-4E33-A868-642D2430621E}" type="sib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E861619A-00BC-4F7C-901F-6DFAE5455453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Identificación de riesgos a través del involucramiento de comunidades, gobierno central, gobiernos locales.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D9B8E99-3C99-49A6-B51C-8999E4DD8BC4}" type="par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00718407-95FE-4C7D-99F1-FC7F7B495AAC}" type="sib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BA991B2-80B4-4747-8579-891ECA6593AE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Fortalecer la participación del sector educación para prevenir y denunciar la violencia a niñas y adolescentes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D762FA6-A018-4838-A528-E725337AF85A}" type="par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5B9D770-F5FC-4287-BF69-E4FE13571AC1}" type="sib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D5364E4-8C26-467C-907B-D6B79039E51D}" type="pres">
      <dgm:prSet presAssocID="{084F76A9-12D0-449B-ACC8-0EC1A2F84086}" presName="Name0" presStyleCnt="0">
        <dgm:presLayoutVars>
          <dgm:dir/>
          <dgm:resizeHandles val="exact"/>
        </dgm:presLayoutVars>
      </dgm:prSet>
      <dgm:spPr/>
    </dgm:pt>
    <dgm:pt modelId="{A99F0163-C9B3-4319-B762-A993758DB58D}" type="pres">
      <dgm:prSet presAssocID="{6BE81258-50FF-4809-A57F-285220B4B905}" presName="Name5" presStyleLbl="vennNode1" presStyleIdx="0" presStyleCnt="3">
        <dgm:presLayoutVars>
          <dgm:bulletEnabled val="1"/>
        </dgm:presLayoutVars>
      </dgm:prSet>
      <dgm:spPr/>
    </dgm:pt>
    <dgm:pt modelId="{9257180C-8D8F-4B8A-83E0-A14CED365E6A}" type="pres">
      <dgm:prSet presAssocID="{DA2A57D7-BC96-4E33-A868-642D2430621E}" presName="space" presStyleCnt="0"/>
      <dgm:spPr/>
    </dgm:pt>
    <dgm:pt modelId="{44ACDA38-0A8D-4973-91C7-DE584AE0F609}" type="pres">
      <dgm:prSet presAssocID="{E861619A-00BC-4F7C-901F-6DFAE5455453}" presName="Name5" presStyleLbl="vennNode1" presStyleIdx="1" presStyleCnt="3">
        <dgm:presLayoutVars>
          <dgm:bulletEnabled val="1"/>
        </dgm:presLayoutVars>
      </dgm:prSet>
      <dgm:spPr/>
    </dgm:pt>
    <dgm:pt modelId="{3007E79F-7A2F-4E85-BACC-DA86B4B6132E}" type="pres">
      <dgm:prSet presAssocID="{00718407-95FE-4C7D-99F1-FC7F7B495AAC}" presName="space" presStyleCnt="0"/>
      <dgm:spPr/>
    </dgm:pt>
    <dgm:pt modelId="{0C8D77D8-C4A4-4DB7-B907-A387452DC148}" type="pres">
      <dgm:prSet presAssocID="{5BA991B2-80B4-4747-8579-891ECA6593A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9B6010F-2D4E-4ABC-B29C-0898AF97D4EB}" srcId="{084F76A9-12D0-449B-ACC8-0EC1A2F84086}" destId="{E861619A-00BC-4F7C-901F-6DFAE5455453}" srcOrd="1" destOrd="0" parTransId="{8D9B8E99-3C99-49A6-B51C-8999E4DD8BC4}" sibTransId="{00718407-95FE-4C7D-99F1-FC7F7B495AAC}"/>
    <dgm:cxn modelId="{7E02A50F-598C-4BCD-9F96-671627AFAFC5}" type="presOf" srcId="{6BE81258-50FF-4809-A57F-285220B4B905}" destId="{A99F0163-C9B3-4319-B762-A993758DB58D}" srcOrd="0" destOrd="0" presId="urn:microsoft.com/office/officeart/2005/8/layout/venn3"/>
    <dgm:cxn modelId="{79046F63-9B75-4E18-84FC-D92B9BABFFE7}" type="presOf" srcId="{084F76A9-12D0-449B-ACC8-0EC1A2F84086}" destId="{5D5364E4-8C26-467C-907B-D6B79039E51D}" srcOrd="0" destOrd="0" presId="urn:microsoft.com/office/officeart/2005/8/layout/venn3"/>
    <dgm:cxn modelId="{9F1B6F8E-40EB-4E63-B794-CB92A1F2200B}" type="presOf" srcId="{5BA991B2-80B4-4747-8579-891ECA6593AE}" destId="{0C8D77D8-C4A4-4DB7-B907-A387452DC148}" srcOrd="0" destOrd="0" presId="urn:microsoft.com/office/officeart/2005/8/layout/venn3"/>
    <dgm:cxn modelId="{4BD057A3-FA52-4916-A36F-0EC5A8B81DDD}" type="presOf" srcId="{E861619A-00BC-4F7C-901F-6DFAE5455453}" destId="{44ACDA38-0A8D-4973-91C7-DE584AE0F609}" srcOrd="0" destOrd="0" presId="urn:microsoft.com/office/officeart/2005/8/layout/venn3"/>
    <dgm:cxn modelId="{148618C6-9610-452F-A413-A1B4D1C499A0}" srcId="{084F76A9-12D0-449B-ACC8-0EC1A2F84086}" destId="{6BE81258-50FF-4809-A57F-285220B4B905}" srcOrd="0" destOrd="0" parTransId="{7D3339DE-2586-4CAE-98CC-45C2E71ED8CD}" sibTransId="{DA2A57D7-BC96-4E33-A868-642D2430621E}"/>
    <dgm:cxn modelId="{ED1C7AC7-33CB-4142-8E90-48D864983E0F}" srcId="{084F76A9-12D0-449B-ACC8-0EC1A2F84086}" destId="{5BA991B2-80B4-4747-8579-891ECA6593AE}" srcOrd="2" destOrd="0" parTransId="{DD762FA6-A018-4838-A528-E725337AF85A}" sibTransId="{55B9D770-F5FC-4287-BF69-E4FE13571AC1}"/>
    <dgm:cxn modelId="{D933FAE8-664A-4FA8-8CEC-4E82979F2F65}" type="presParOf" srcId="{5D5364E4-8C26-467C-907B-D6B79039E51D}" destId="{A99F0163-C9B3-4319-B762-A993758DB58D}" srcOrd="0" destOrd="0" presId="urn:microsoft.com/office/officeart/2005/8/layout/venn3"/>
    <dgm:cxn modelId="{3BD09E04-FF24-4115-B622-B4CD8B84E3E2}" type="presParOf" srcId="{5D5364E4-8C26-467C-907B-D6B79039E51D}" destId="{9257180C-8D8F-4B8A-83E0-A14CED365E6A}" srcOrd="1" destOrd="0" presId="urn:microsoft.com/office/officeart/2005/8/layout/venn3"/>
    <dgm:cxn modelId="{4E6F126D-C960-401A-A251-350EFF5A6738}" type="presParOf" srcId="{5D5364E4-8C26-467C-907B-D6B79039E51D}" destId="{44ACDA38-0A8D-4973-91C7-DE584AE0F609}" srcOrd="2" destOrd="0" presId="urn:microsoft.com/office/officeart/2005/8/layout/venn3"/>
    <dgm:cxn modelId="{8821AE50-202C-49FD-80F7-1AA4774F4171}" type="presParOf" srcId="{5D5364E4-8C26-467C-907B-D6B79039E51D}" destId="{3007E79F-7A2F-4E85-BACC-DA86B4B6132E}" srcOrd="3" destOrd="0" presId="urn:microsoft.com/office/officeart/2005/8/layout/venn3"/>
    <dgm:cxn modelId="{7A09F5D5-28AE-4C4B-AD14-94509807F66F}" type="presParOf" srcId="{5D5364E4-8C26-467C-907B-D6B79039E51D}" destId="{0C8D77D8-C4A4-4DB7-B907-A387452DC1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4F76A9-12D0-449B-ACC8-0EC1A2F84086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BE81258-50FF-4809-A57F-285220B4B905}">
      <dgm:prSet phldrT="[Texto]" custT="1"/>
      <dgm:spPr/>
      <dgm:t>
        <a:bodyPr/>
        <a:lstStyle/>
        <a:p>
          <a:r>
            <a:rPr lang="es-ES" sz="2800" b="1" i="1" dirty="0">
              <a:solidFill>
                <a:srgbClr val="002060"/>
              </a:solidFill>
              <a:latin typeface="Book Antiqua" panose="02040602050305030304" pitchFamily="18" charset="0"/>
            </a:rPr>
            <a:t>Incremento de la violencia contra las niñas, adolescentes y mujeres en medios virtuales.</a:t>
          </a:r>
          <a:endParaRPr lang="es-GT" sz="28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D3339DE-2586-4CAE-98CC-45C2E71ED8CD}" type="par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DA2A57D7-BC96-4E33-A868-642D2430621E}" type="sib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E861619A-00BC-4F7C-901F-6DFAE5455453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Campañas para prevenir el acoso, delitos contra la intimidad sexual, trata y explotación.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D9B8E99-3C99-49A6-B51C-8999E4DD8BC4}" type="par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00718407-95FE-4C7D-99F1-FC7F7B495AAC}" type="sib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BA991B2-80B4-4747-8579-891ECA6593AE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Acciones para favorecer el uso de la tecnología informada.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D762FA6-A018-4838-A528-E725337AF85A}" type="par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5B9D770-F5FC-4287-BF69-E4FE13571AC1}" type="sib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D5364E4-8C26-467C-907B-D6B79039E51D}" type="pres">
      <dgm:prSet presAssocID="{084F76A9-12D0-449B-ACC8-0EC1A2F84086}" presName="Name0" presStyleCnt="0">
        <dgm:presLayoutVars>
          <dgm:dir/>
          <dgm:resizeHandles val="exact"/>
        </dgm:presLayoutVars>
      </dgm:prSet>
      <dgm:spPr/>
    </dgm:pt>
    <dgm:pt modelId="{A99F0163-C9B3-4319-B762-A993758DB58D}" type="pres">
      <dgm:prSet presAssocID="{6BE81258-50FF-4809-A57F-285220B4B905}" presName="Name5" presStyleLbl="vennNode1" presStyleIdx="0" presStyleCnt="3">
        <dgm:presLayoutVars>
          <dgm:bulletEnabled val="1"/>
        </dgm:presLayoutVars>
      </dgm:prSet>
      <dgm:spPr/>
    </dgm:pt>
    <dgm:pt modelId="{9257180C-8D8F-4B8A-83E0-A14CED365E6A}" type="pres">
      <dgm:prSet presAssocID="{DA2A57D7-BC96-4E33-A868-642D2430621E}" presName="space" presStyleCnt="0"/>
      <dgm:spPr/>
    </dgm:pt>
    <dgm:pt modelId="{44ACDA38-0A8D-4973-91C7-DE584AE0F609}" type="pres">
      <dgm:prSet presAssocID="{E861619A-00BC-4F7C-901F-6DFAE5455453}" presName="Name5" presStyleLbl="vennNode1" presStyleIdx="1" presStyleCnt="3">
        <dgm:presLayoutVars>
          <dgm:bulletEnabled val="1"/>
        </dgm:presLayoutVars>
      </dgm:prSet>
      <dgm:spPr/>
    </dgm:pt>
    <dgm:pt modelId="{3007E79F-7A2F-4E85-BACC-DA86B4B6132E}" type="pres">
      <dgm:prSet presAssocID="{00718407-95FE-4C7D-99F1-FC7F7B495AAC}" presName="space" presStyleCnt="0"/>
      <dgm:spPr/>
    </dgm:pt>
    <dgm:pt modelId="{0C8D77D8-C4A4-4DB7-B907-A387452DC148}" type="pres">
      <dgm:prSet presAssocID="{5BA991B2-80B4-4747-8579-891ECA6593A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9B6010F-2D4E-4ABC-B29C-0898AF97D4EB}" srcId="{084F76A9-12D0-449B-ACC8-0EC1A2F84086}" destId="{E861619A-00BC-4F7C-901F-6DFAE5455453}" srcOrd="1" destOrd="0" parTransId="{8D9B8E99-3C99-49A6-B51C-8999E4DD8BC4}" sibTransId="{00718407-95FE-4C7D-99F1-FC7F7B495AAC}"/>
    <dgm:cxn modelId="{7E02A50F-598C-4BCD-9F96-671627AFAFC5}" type="presOf" srcId="{6BE81258-50FF-4809-A57F-285220B4B905}" destId="{A99F0163-C9B3-4319-B762-A993758DB58D}" srcOrd="0" destOrd="0" presId="urn:microsoft.com/office/officeart/2005/8/layout/venn3"/>
    <dgm:cxn modelId="{79046F63-9B75-4E18-84FC-D92B9BABFFE7}" type="presOf" srcId="{084F76A9-12D0-449B-ACC8-0EC1A2F84086}" destId="{5D5364E4-8C26-467C-907B-D6B79039E51D}" srcOrd="0" destOrd="0" presId="urn:microsoft.com/office/officeart/2005/8/layout/venn3"/>
    <dgm:cxn modelId="{9F1B6F8E-40EB-4E63-B794-CB92A1F2200B}" type="presOf" srcId="{5BA991B2-80B4-4747-8579-891ECA6593AE}" destId="{0C8D77D8-C4A4-4DB7-B907-A387452DC148}" srcOrd="0" destOrd="0" presId="urn:microsoft.com/office/officeart/2005/8/layout/venn3"/>
    <dgm:cxn modelId="{4BD057A3-FA52-4916-A36F-0EC5A8B81DDD}" type="presOf" srcId="{E861619A-00BC-4F7C-901F-6DFAE5455453}" destId="{44ACDA38-0A8D-4973-91C7-DE584AE0F609}" srcOrd="0" destOrd="0" presId="urn:microsoft.com/office/officeart/2005/8/layout/venn3"/>
    <dgm:cxn modelId="{148618C6-9610-452F-A413-A1B4D1C499A0}" srcId="{084F76A9-12D0-449B-ACC8-0EC1A2F84086}" destId="{6BE81258-50FF-4809-A57F-285220B4B905}" srcOrd="0" destOrd="0" parTransId="{7D3339DE-2586-4CAE-98CC-45C2E71ED8CD}" sibTransId="{DA2A57D7-BC96-4E33-A868-642D2430621E}"/>
    <dgm:cxn modelId="{ED1C7AC7-33CB-4142-8E90-48D864983E0F}" srcId="{084F76A9-12D0-449B-ACC8-0EC1A2F84086}" destId="{5BA991B2-80B4-4747-8579-891ECA6593AE}" srcOrd="2" destOrd="0" parTransId="{DD762FA6-A018-4838-A528-E725337AF85A}" sibTransId="{55B9D770-F5FC-4287-BF69-E4FE13571AC1}"/>
    <dgm:cxn modelId="{D933FAE8-664A-4FA8-8CEC-4E82979F2F65}" type="presParOf" srcId="{5D5364E4-8C26-467C-907B-D6B79039E51D}" destId="{A99F0163-C9B3-4319-B762-A993758DB58D}" srcOrd="0" destOrd="0" presId="urn:microsoft.com/office/officeart/2005/8/layout/venn3"/>
    <dgm:cxn modelId="{3BD09E04-FF24-4115-B622-B4CD8B84E3E2}" type="presParOf" srcId="{5D5364E4-8C26-467C-907B-D6B79039E51D}" destId="{9257180C-8D8F-4B8A-83E0-A14CED365E6A}" srcOrd="1" destOrd="0" presId="urn:microsoft.com/office/officeart/2005/8/layout/venn3"/>
    <dgm:cxn modelId="{4E6F126D-C960-401A-A251-350EFF5A6738}" type="presParOf" srcId="{5D5364E4-8C26-467C-907B-D6B79039E51D}" destId="{44ACDA38-0A8D-4973-91C7-DE584AE0F609}" srcOrd="2" destOrd="0" presId="urn:microsoft.com/office/officeart/2005/8/layout/venn3"/>
    <dgm:cxn modelId="{8821AE50-202C-49FD-80F7-1AA4774F4171}" type="presParOf" srcId="{5D5364E4-8C26-467C-907B-D6B79039E51D}" destId="{3007E79F-7A2F-4E85-BACC-DA86B4B6132E}" srcOrd="3" destOrd="0" presId="urn:microsoft.com/office/officeart/2005/8/layout/venn3"/>
    <dgm:cxn modelId="{7A09F5D5-28AE-4C4B-AD14-94509807F66F}" type="presParOf" srcId="{5D5364E4-8C26-467C-907B-D6B79039E51D}" destId="{0C8D77D8-C4A4-4DB7-B907-A387452DC1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4F76A9-12D0-449B-ACC8-0EC1A2F84086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BE81258-50FF-4809-A57F-285220B4B905}">
      <dgm:prSet phldrT="[Texto]" custT="1"/>
      <dgm:spPr/>
      <dgm:t>
        <a:bodyPr/>
        <a:lstStyle/>
        <a:p>
          <a:r>
            <a:rPr lang="es-ES" sz="2800" b="1" i="1" dirty="0">
              <a:solidFill>
                <a:srgbClr val="002060"/>
              </a:solidFill>
              <a:latin typeface="Book Antiqua" panose="02040602050305030304" pitchFamily="18" charset="0"/>
            </a:rPr>
            <a:t>Los servicios y rutas no están diseñados para responder al contexto del COVID-19.</a:t>
          </a:r>
          <a:endParaRPr lang="es-GT" sz="28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D3339DE-2586-4CAE-98CC-45C2E71ED8CD}" type="par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DA2A57D7-BC96-4E33-A868-642D2430621E}" type="sib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E861619A-00BC-4F7C-901F-6DFAE5455453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Aumentar la cobertura por diversos medios y en todos los territorios.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D9B8E99-3C99-49A6-B51C-8999E4DD8BC4}" type="par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00718407-95FE-4C7D-99F1-FC7F7B495AAC}" type="sib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BA991B2-80B4-4747-8579-891ECA6593AE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Ampliar o destinar más recursos presupuestarios destinados a la atención de la VCM.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D762FA6-A018-4838-A528-E725337AF85A}" type="par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5B9D770-F5FC-4287-BF69-E4FE13571AC1}" type="sib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D5364E4-8C26-467C-907B-D6B79039E51D}" type="pres">
      <dgm:prSet presAssocID="{084F76A9-12D0-449B-ACC8-0EC1A2F84086}" presName="Name0" presStyleCnt="0">
        <dgm:presLayoutVars>
          <dgm:dir/>
          <dgm:resizeHandles val="exact"/>
        </dgm:presLayoutVars>
      </dgm:prSet>
      <dgm:spPr/>
    </dgm:pt>
    <dgm:pt modelId="{A99F0163-C9B3-4319-B762-A993758DB58D}" type="pres">
      <dgm:prSet presAssocID="{6BE81258-50FF-4809-A57F-285220B4B905}" presName="Name5" presStyleLbl="vennNode1" presStyleIdx="0" presStyleCnt="3">
        <dgm:presLayoutVars>
          <dgm:bulletEnabled val="1"/>
        </dgm:presLayoutVars>
      </dgm:prSet>
      <dgm:spPr/>
    </dgm:pt>
    <dgm:pt modelId="{9257180C-8D8F-4B8A-83E0-A14CED365E6A}" type="pres">
      <dgm:prSet presAssocID="{DA2A57D7-BC96-4E33-A868-642D2430621E}" presName="space" presStyleCnt="0"/>
      <dgm:spPr/>
    </dgm:pt>
    <dgm:pt modelId="{44ACDA38-0A8D-4973-91C7-DE584AE0F609}" type="pres">
      <dgm:prSet presAssocID="{E861619A-00BC-4F7C-901F-6DFAE5455453}" presName="Name5" presStyleLbl="vennNode1" presStyleIdx="1" presStyleCnt="3">
        <dgm:presLayoutVars>
          <dgm:bulletEnabled val="1"/>
        </dgm:presLayoutVars>
      </dgm:prSet>
      <dgm:spPr/>
    </dgm:pt>
    <dgm:pt modelId="{3007E79F-7A2F-4E85-BACC-DA86B4B6132E}" type="pres">
      <dgm:prSet presAssocID="{00718407-95FE-4C7D-99F1-FC7F7B495AAC}" presName="space" presStyleCnt="0"/>
      <dgm:spPr/>
    </dgm:pt>
    <dgm:pt modelId="{0C8D77D8-C4A4-4DB7-B907-A387452DC148}" type="pres">
      <dgm:prSet presAssocID="{5BA991B2-80B4-4747-8579-891ECA6593A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9B6010F-2D4E-4ABC-B29C-0898AF97D4EB}" srcId="{084F76A9-12D0-449B-ACC8-0EC1A2F84086}" destId="{E861619A-00BC-4F7C-901F-6DFAE5455453}" srcOrd="1" destOrd="0" parTransId="{8D9B8E99-3C99-49A6-B51C-8999E4DD8BC4}" sibTransId="{00718407-95FE-4C7D-99F1-FC7F7B495AAC}"/>
    <dgm:cxn modelId="{7E02A50F-598C-4BCD-9F96-671627AFAFC5}" type="presOf" srcId="{6BE81258-50FF-4809-A57F-285220B4B905}" destId="{A99F0163-C9B3-4319-B762-A993758DB58D}" srcOrd="0" destOrd="0" presId="urn:microsoft.com/office/officeart/2005/8/layout/venn3"/>
    <dgm:cxn modelId="{79046F63-9B75-4E18-84FC-D92B9BABFFE7}" type="presOf" srcId="{084F76A9-12D0-449B-ACC8-0EC1A2F84086}" destId="{5D5364E4-8C26-467C-907B-D6B79039E51D}" srcOrd="0" destOrd="0" presId="urn:microsoft.com/office/officeart/2005/8/layout/venn3"/>
    <dgm:cxn modelId="{9F1B6F8E-40EB-4E63-B794-CB92A1F2200B}" type="presOf" srcId="{5BA991B2-80B4-4747-8579-891ECA6593AE}" destId="{0C8D77D8-C4A4-4DB7-B907-A387452DC148}" srcOrd="0" destOrd="0" presId="urn:microsoft.com/office/officeart/2005/8/layout/venn3"/>
    <dgm:cxn modelId="{4BD057A3-FA52-4916-A36F-0EC5A8B81DDD}" type="presOf" srcId="{E861619A-00BC-4F7C-901F-6DFAE5455453}" destId="{44ACDA38-0A8D-4973-91C7-DE584AE0F609}" srcOrd="0" destOrd="0" presId="urn:microsoft.com/office/officeart/2005/8/layout/venn3"/>
    <dgm:cxn modelId="{148618C6-9610-452F-A413-A1B4D1C499A0}" srcId="{084F76A9-12D0-449B-ACC8-0EC1A2F84086}" destId="{6BE81258-50FF-4809-A57F-285220B4B905}" srcOrd="0" destOrd="0" parTransId="{7D3339DE-2586-4CAE-98CC-45C2E71ED8CD}" sibTransId="{DA2A57D7-BC96-4E33-A868-642D2430621E}"/>
    <dgm:cxn modelId="{ED1C7AC7-33CB-4142-8E90-48D864983E0F}" srcId="{084F76A9-12D0-449B-ACC8-0EC1A2F84086}" destId="{5BA991B2-80B4-4747-8579-891ECA6593AE}" srcOrd="2" destOrd="0" parTransId="{DD762FA6-A018-4838-A528-E725337AF85A}" sibTransId="{55B9D770-F5FC-4287-BF69-E4FE13571AC1}"/>
    <dgm:cxn modelId="{D933FAE8-664A-4FA8-8CEC-4E82979F2F65}" type="presParOf" srcId="{5D5364E4-8C26-467C-907B-D6B79039E51D}" destId="{A99F0163-C9B3-4319-B762-A993758DB58D}" srcOrd="0" destOrd="0" presId="urn:microsoft.com/office/officeart/2005/8/layout/venn3"/>
    <dgm:cxn modelId="{3BD09E04-FF24-4115-B622-B4CD8B84E3E2}" type="presParOf" srcId="{5D5364E4-8C26-467C-907B-D6B79039E51D}" destId="{9257180C-8D8F-4B8A-83E0-A14CED365E6A}" srcOrd="1" destOrd="0" presId="urn:microsoft.com/office/officeart/2005/8/layout/venn3"/>
    <dgm:cxn modelId="{4E6F126D-C960-401A-A251-350EFF5A6738}" type="presParOf" srcId="{5D5364E4-8C26-467C-907B-D6B79039E51D}" destId="{44ACDA38-0A8D-4973-91C7-DE584AE0F609}" srcOrd="2" destOrd="0" presId="urn:microsoft.com/office/officeart/2005/8/layout/venn3"/>
    <dgm:cxn modelId="{8821AE50-202C-49FD-80F7-1AA4774F4171}" type="presParOf" srcId="{5D5364E4-8C26-467C-907B-D6B79039E51D}" destId="{3007E79F-7A2F-4E85-BACC-DA86B4B6132E}" srcOrd="3" destOrd="0" presId="urn:microsoft.com/office/officeart/2005/8/layout/venn3"/>
    <dgm:cxn modelId="{7A09F5D5-28AE-4C4B-AD14-94509807F66F}" type="presParOf" srcId="{5D5364E4-8C26-467C-907B-D6B79039E51D}" destId="{0C8D77D8-C4A4-4DB7-B907-A387452DC1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4F76A9-12D0-449B-ACC8-0EC1A2F84086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BE81258-50FF-4809-A57F-285220B4B905}">
      <dgm:prSet phldrT="[Texto]" custT="1"/>
      <dgm:spPr/>
      <dgm:t>
        <a:bodyPr/>
        <a:lstStyle/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L</a:t>
          </a:r>
          <a:r>
            <a:rPr lang="es-ES" sz="2400" i="1" dirty="0">
              <a:solidFill>
                <a:schemeClr val="tx2"/>
              </a:solidFill>
              <a:latin typeface="Book Antiqua" panose="02040602050305030304" pitchFamily="18" charset="0"/>
            </a:rPr>
            <a:t>a infraestructura de los albergues o lugares de refugio para mujeres víctimas de violencia y sus familiares tienen limitaciones de capacidad, sanitarias y presupuestarias.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D3339DE-2586-4CAE-98CC-45C2E71ED8CD}" type="par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DA2A57D7-BC96-4E33-A868-642D2430621E}" type="sib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E861619A-00BC-4F7C-901F-6DFAE5455453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Contemplar las medidas de exclusión del hogar del agresor.</a:t>
          </a:r>
        </a:p>
      </dgm:t>
    </dgm:pt>
    <dgm:pt modelId="{8D9B8E99-3C99-49A6-B51C-8999E4DD8BC4}" type="par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00718407-95FE-4C7D-99F1-FC7F7B495AAC}" type="sib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BA991B2-80B4-4747-8579-891ECA6593AE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Habilitar albergues temporales extraordinarios; y/o hoteles, alojamientos para la recepción de mujeres, niñas y niños, y adultas mayores, los cuales deben contar con presupuesto y protocolos de atención adecuados.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D762FA6-A018-4838-A528-E725337AF85A}" type="par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5B9D770-F5FC-4287-BF69-E4FE13571AC1}" type="sib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D5364E4-8C26-467C-907B-D6B79039E51D}" type="pres">
      <dgm:prSet presAssocID="{084F76A9-12D0-449B-ACC8-0EC1A2F84086}" presName="Name0" presStyleCnt="0">
        <dgm:presLayoutVars>
          <dgm:dir/>
          <dgm:resizeHandles val="exact"/>
        </dgm:presLayoutVars>
      </dgm:prSet>
      <dgm:spPr/>
    </dgm:pt>
    <dgm:pt modelId="{A99F0163-C9B3-4319-B762-A993758DB58D}" type="pres">
      <dgm:prSet presAssocID="{6BE81258-50FF-4809-A57F-285220B4B905}" presName="Name5" presStyleLbl="vennNode1" presStyleIdx="0" presStyleCnt="3">
        <dgm:presLayoutVars>
          <dgm:bulletEnabled val="1"/>
        </dgm:presLayoutVars>
      </dgm:prSet>
      <dgm:spPr/>
    </dgm:pt>
    <dgm:pt modelId="{9257180C-8D8F-4B8A-83E0-A14CED365E6A}" type="pres">
      <dgm:prSet presAssocID="{DA2A57D7-BC96-4E33-A868-642D2430621E}" presName="space" presStyleCnt="0"/>
      <dgm:spPr/>
    </dgm:pt>
    <dgm:pt modelId="{44ACDA38-0A8D-4973-91C7-DE584AE0F609}" type="pres">
      <dgm:prSet presAssocID="{E861619A-00BC-4F7C-901F-6DFAE5455453}" presName="Name5" presStyleLbl="vennNode1" presStyleIdx="1" presStyleCnt="3">
        <dgm:presLayoutVars>
          <dgm:bulletEnabled val="1"/>
        </dgm:presLayoutVars>
      </dgm:prSet>
      <dgm:spPr/>
    </dgm:pt>
    <dgm:pt modelId="{3007E79F-7A2F-4E85-BACC-DA86B4B6132E}" type="pres">
      <dgm:prSet presAssocID="{00718407-95FE-4C7D-99F1-FC7F7B495AAC}" presName="space" presStyleCnt="0"/>
      <dgm:spPr/>
    </dgm:pt>
    <dgm:pt modelId="{0C8D77D8-C4A4-4DB7-B907-A387452DC148}" type="pres">
      <dgm:prSet presAssocID="{5BA991B2-80B4-4747-8579-891ECA6593A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9B6010F-2D4E-4ABC-B29C-0898AF97D4EB}" srcId="{084F76A9-12D0-449B-ACC8-0EC1A2F84086}" destId="{E861619A-00BC-4F7C-901F-6DFAE5455453}" srcOrd="1" destOrd="0" parTransId="{8D9B8E99-3C99-49A6-B51C-8999E4DD8BC4}" sibTransId="{00718407-95FE-4C7D-99F1-FC7F7B495AAC}"/>
    <dgm:cxn modelId="{7E02A50F-598C-4BCD-9F96-671627AFAFC5}" type="presOf" srcId="{6BE81258-50FF-4809-A57F-285220B4B905}" destId="{A99F0163-C9B3-4319-B762-A993758DB58D}" srcOrd="0" destOrd="0" presId="urn:microsoft.com/office/officeart/2005/8/layout/venn3"/>
    <dgm:cxn modelId="{79046F63-9B75-4E18-84FC-D92B9BABFFE7}" type="presOf" srcId="{084F76A9-12D0-449B-ACC8-0EC1A2F84086}" destId="{5D5364E4-8C26-467C-907B-D6B79039E51D}" srcOrd="0" destOrd="0" presId="urn:microsoft.com/office/officeart/2005/8/layout/venn3"/>
    <dgm:cxn modelId="{9F1B6F8E-40EB-4E63-B794-CB92A1F2200B}" type="presOf" srcId="{5BA991B2-80B4-4747-8579-891ECA6593AE}" destId="{0C8D77D8-C4A4-4DB7-B907-A387452DC148}" srcOrd="0" destOrd="0" presId="urn:microsoft.com/office/officeart/2005/8/layout/venn3"/>
    <dgm:cxn modelId="{4BD057A3-FA52-4916-A36F-0EC5A8B81DDD}" type="presOf" srcId="{E861619A-00BC-4F7C-901F-6DFAE5455453}" destId="{44ACDA38-0A8D-4973-91C7-DE584AE0F609}" srcOrd="0" destOrd="0" presId="urn:microsoft.com/office/officeart/2005/8/layout/venn3"/>
    <dgm:cxn modelId="{148618C6-9610-452F-A413-A1B4D1C499A0}" srcId="{084F76A9-12D0-449B-ACC8-0EC1A2F84086}" destId="{6BE81258-50FF-4809-A57F-285220B4B905}" srcOrd="0" destOrd="0" parTransId="{7D3339DE-2586-4CAE-98CC-45C2E71ED8CD}" sibTransId="{DA2A57D7-BC96-4E33-A868-642D2430621E}"/>
    <dgm:cxn modelId="{ED1C7AC7-33CB-4142-8E90-48D864983E0F}" srcId="{084F76A9-12D0-449B-ACC8-0EC1A2F84086}" destId="{5BA991B2-80B4-4747-8579-891ECA6593AE}" srcOrd="2" destOrd="0" parTransId="{DD762FA6-A018-4838-A528-E725337AF85A}" sibTransId="{55B9D770-F5FC-4287-BF69-E4FE13571AC1}"/>
    <dgm:cxn modelId="{D933FAE8-664A-4FA8-8CEC-4E82979F2F65}" type="presParOf" srcId="{5D5364E4-8C26-467C-907B-D6B79039E51D}" destId="{A99F0163-C9B3-4319-B762-A993758DB58D}" srcOrd="0" destOrd="0" presId="urn:microsoft.com/office/officeart/2005/8/layout/venn3"/>
    <dgm:cxn modelId="{3BD09E04-FF24-4115-B622-B4CD8B84E3E2}" type="presParOf" srcId="{5D5364E4-8C26-467C-907B-D6B79039E51D}" destId="{9257180C-8D8F-4B8A-83E0-A14CED365E6A}" srcOrd="1" destOrd="0" presId="urn:microsoft.com/office/officeart/2005/8/layout/venn3"/>
    <dgm:cxn modelId="{4E6F126D-C960-401A-A251-350EFF5A6738}" type="presParOf" srcId="{5D5364E4-8C26-467C-907B-D6B79039E51D}" destId="{44ACDA38-0A8D-4973-91C7-DE584AE0F609}" srcOrd="2" destOrd="0" presId="urn:microsoft.com/office/officeart/2005/8/layout/venn3"/>
    <dgm:cxn modelId="{8821AE50-202C-49FD-80F7-1AA4774F4171}" type="presParOf" srcId="{5D5364E4-8C26-467C-907B-D6B79039E51D}" destId="{3007E79F-7A2F-4E85-BACC-DA86B4B6132E}" srcOrd="3" destOrd="0" presId="urn:microsoft.com/office/officeart/2005/8/layout/venn3"/>
    <dgm:cxn modelId="{7A09F5D5-28AE-4C4B-AD14-94509807F66F}" type="presParOf" srcId="{5D5364E4-8C26-467C-907B-D6B79039E51D}" destId="{0C8D77D8-C4A4-4DB7-B907-A387452DC1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A089297B-5EE2-42CA-B5F9-CF7173D68822}">
      <dgm:prSet phldrT="[Texto]" custT="1"/>
      <dgm:spPr/>
      <dgm:t>
        <a:bodyPr/>
        <a:lstStyle/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1997</a:t>
          </a:r>
        </a:p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Ley para Prevenir, Sancionar y Erradicar la Violencia Intrafamiliar</a:t>
          </a:r>
          <a:endParaRPr lang="es-ES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3A30764-32D3-47E2-BA21-729B4126CC40}" type="parTrans" cxnId="{FDCACF3D-C31D-411F-95AD-7B0468C5B92B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775561A-E756-463E-A1C7-D7E326457A2A}" type="sibTrans" cxnId="{FDCACF3D-C31D-411F-95AD-7B0468C5B92B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5A3A20BA-DB7E-41EF-B99E-7E0023E307BC}">
      <dgm:prSet phldrT="[Texto]" custT="1"/>
      <dgm:spPr/>
      <dgm:t>
        <a:bodyPr/>
        <a:lstStyle/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Ley de Dignificación y Promoción Integral de la Mujer</a:t>
          </a:r>
        </a:p>
        <a:p>
          <a:r>
            <a:rPr lang="es-GT" sz="2400" b="1" i="1">
              <a:solidFill>
                <a:srgbClr val="002060"/>
              </a:solidFill>
              <a:latin typeface="Book Antiqua" panose="02040602050305030304" pitchFamily="18" charset="0"/>
            </a:rPr>
            <a:t>1999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4D960E0-9F7A-4047-904B-BA191E7E9945}" type="parTrans" cxnId="{39902DFC-0E1E-459F-BB37-83A78BF17BBD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5BBA25-C0FF-47DE-978A-C2ECAC8536BA}" type="sibTrans" cxnId="{39902DFC-0E1E-459F-BB37-83A78BF17BBD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A808511-E1FD-427C-A1DB-A78AAF484510}">
      <dgm:prSet phldrT="[Texto]" custT="1"/>
      <dgm:spPr/>
      <dgm:t>
        <a:bodyPr/>
        <a:lstStyle/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Acuerdos de Paz</a:t>
          </a:r>
        </a:p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1996 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31447A3-BB57-4B13-B88D-937891887F1C}" type="parTrans" cxnId="{E3292D86-4F15-44EF-9BC2-DD4A67AA1271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22F7E1BF-B585-437E-BC43-CC5E5B02D5AE}" type="sibTrans" cxnId="{E3292D86-4F15-44EF-9BC2-DD4A67AA1271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04D846C5-1403-442C-A461-2B7545C5D103}" type="pres">
      <dgm:prSet presAssocID="{7A808511-E1FD-427C-A1DB-A78AAF484510}" presName="compositeA" presStyleCnt="0"/>
      <dgm:spPr/>
    </dgm:pt>
    <dgm:pt modelId="{3F517CF6-11C1-4623-97C2-18F5C6255B4A}" type="pres">
      <dgm:prSet presAssocID="{7A808511-E1FD-427C-A1DB-A78AAF484510}" presName="textA" presStyleLbl="revTx" presStyleIdx="0" presStyleCnt="3">
        <dgm:presLayoutVars>
          <dgm:bulletEnabled val="1"/>
        </dgm:presLayoutVars>
      </dgm:prSet>
      <dgm:spPr/>
    </dgm:pt>
    <dgm:pt modelId="{D2F2C543-04DD-4B56-8693-54A95D0F4CF3}" type="pres">
      <dgm:prSet presAssocID="{7A808511-E1FD-427C-A1DB-A78AAF484510}" presName="circleA" presStyleLbl="node1" presStyleIdx="0" presStyleCnt="3"/>
      <dgm:spPr/>
    </dgm:pt>
    <dgm:pt modelId="{B79ADCC1-44E4-4A60-A5A2-ECA127FB9FE4}" type="pres">
      <dgm:prSet presAssocID="{7A808511-E1FD-427C-A1DB-A78AAF484510}" presName="spaceA" presStyleCnt="0"/>
      <dgm:spPr/>
    </dgm:pt>
    <dgm:pt modelId="{22CD511D-02D2-465B-A350-ED707E022636}" type="pres">
      <dgm:prSet presAssocID="{22F7E1BF-B585-437E-BC43-CC5E5B02D5AE}" presName="space" presStyleCnt="0"/>
      <dgm:spPr/>
    </dgm:pt>
    <dgm:pt modelId="{CE6883A9-B9A4-4AB1-A96C-851EA8053555}" type="pres">
      <dgm:prSet presAssocID="{A089297B-5EE2-42CA-B5F9-CF7173D68822}" presName="compositeB" presStyleCnt="0"/>
      <dgm:spPr/>
    </dgm:pt>
    <dgm:pt modelId="{DB6764BC-8F13-4BEA-8E21-7294E1FED8E9}" type="pres">
      <dgm:prSet presAssocID="{A089297B-5EE2-42CA-B5F9-CF7173D68822}" presName="textB" presStyleLbl="revTx" presStyleIdx="1" presStyleCnt="3">
        <dgm:presLayoutVars>
          <dgm:bulletEnabled val="1"/>
        </dgm:presLayoutVars>
      </dgm:prSet>
      <dgm:spPr/>
    </dgm:pt>
    <dgm:pt modelId="{80760F4E-2545-4590-8F19-772AAB82DEEF}" type="pres">
      <dgm:prSet presAssocID="{A089297B-5EE2-42CA-B5F9-CF7173D68822}" presName="circleB" presStyleLbl="node1" presStyleIdx="1" presStyleCnt="3"/>
      <dgm:spPr/>
    </dgm:pt>
    <dgm:pt modelId="{4D4800E3-EAFF-4F42-AFB5-5C900B2BBC00}" type="pres">
      <dgm:prSet presAssocID="{A089297B-5EE2-42CA-B5F9-CF7173D68822}" presName="spaceB" presStyleCnt="0"/>
      <dgm:spPr/>
    </dgm:pt>
    <dgm:pt modelId="{CDAD7E1F-18AF-49C8-9E94-355C427A3718}" type="pres">
      <dgm:prSet presAssocID="{6775561A-E756-463E-A1C7-D7E326457A2A}" presName="space" presStyleCnt="0"/>
      <dgm:spPr/>
    </dgm:pt>
    <dgm:pt modelId="{42E99AE8-9BF4-4624-A270-D3324504BCCA}" type="pres">
      <dgm:prSet presAssocID="{5A3A20BA-DB7E-41EF-B99E-7E0023E307BC}" presName="compositeA" presStyleCnt="0"/>
      <dgm:spPr/>
    </dgm:pt>
    <dgm:pt modelId="{BBE12683-6E81-4519-9CEC-145A90221CCC}" type="pres">
      <dgm:prSet presAssocID="{5A3A20BA-DB7E-41EF-B99E-7E0023E307BC}" presName="textA" presStyleLbl="revTx" presStyleIdx="2" presStyleCnt="3">
        <dgm:presLayoutVars>
          <dgm:bulletEnabled val="1"/>
        </dgm:presLayoutVars>
      </dgm:prSet>
      <dgm:spPr/>
    </dgm:pt>
    <dgm:pt modelId="{7A370027-655F-4558-81C2-927F041C605D}" type="pres">
      <dgm:prSet presAssocID="{5A3A20BA-DB7E-41EF-B99E-7E0023E307BC}" presName="circleA" presStyleLbl="node1" presStyleIdx="2" presStyleCnt="3"/>
      <dgm:spPr/>
    </dgm:pt>
    <dgm:pt modelId="{B19DC6E5-9761-402C-9F41-652AB10AC291}" type="pres">
      <dgm:prSet presAssocID="{5A3A20BA-DB7E-41EF-B99E-7E0023E307BC}" presName="spaceA" presStyleCnt="0"/>
      <dgm:spPr/>
    </dgm:pt>
  </dgm:ptLst>
  <dgm:cxnLst>
    <dgm:cxn modelId="{FDCACF3D-C31D-411F-95AD-7B0468C5B92B}" srcId="{24B7FE20-9CE3-47AF-8E04-1A5E9C974EB9}" destId="{A089297B-5EE2-42CA-B5F9-CF7173D68822}" srcOrd="1" destOrd="0" parTransId="{C3A30764-32D3-47E2-BA21-729B4126CC40}" sibTransId="{6775561A-E756-463E-A1C7-D7E326457A2A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E3292D86-4F15-44EF-9BC2-DD4A67AA1271}" srcId="{24B7FE20-9CE3-47AF-8E04-1A5E9C974EB9}" destId="{7A808511-E1FD-427C-A1DB-A78AAF484510}" srcOrd="0" destOrd="0" parTransId="{131447A3-BB57-4B13-B88D-937891887F1C}" sibTransId="{22F7E1BF-B585-437E-BC43-CC5E5B02D5AE}"/>
    <dgm:cxn modelId="{3CCBDDA8-969E-41C6-8603-9B678E0944AD}" type="presOf" srcId="{A089297B-5EE2-42CA-B5F9-CF7173D68822}" destId="{DB6764BC-8F13-4BEA-8E21-7294E1FED8E9}" srcOrd="0" destOrd="0" presId="urn:microsoft.com/office/officeart/2005/8/layout/hProcess11"/>
    <dgm:cxn modelId="{17E253B3-5E83-4B45-961D-B758D1DE8F20}" type="presOf" srcId="{5A3A20BA-DB7E-41EF-B99E-7E0023E307BC}" destId="{BBE12683-6E81-4519-9CEC-145A90221CCC}" srcOrd="0" destOrd="0" presId="urn:microsoft.com/office/officeart/2005/8/layout/hProcess11"/>
    <dgm:cxn modelId="{E51D42BC-6DF2-45E8-9A12-F99AAB3E20C8}" type="presOf" srcId="{7A808511-E1FD-427C-A1DB-A78AAF484510}" destId="{3F517CF6-11C1-4623-97C2-18F5C6255B4A}" srcOrd="0" destOrd="0" presId="urn:microsoft.com/office/officeart/2005/8/layout/hProcess11"/>
    <dgm:cxn modelId="{39902DFC-0E1E-459F-BB37-83A78BF17BBD}" srcId="{24B7FE20-9CE3-47AF-8E04-1A5E9C974EB9}" destId="{5A3A20BA-DB7E-41EF-B99E-7E0023E307BC}" srcOrd="2" destOrd="0" parTransId="{C4D960E0-9F7A-4047-904B-BA191E7E9945}" sibTransId="{E35BBA25-C0FF-47DE-978A-C2ECAC8536BA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64ABF873-090A-4456-875B-1C08A9838794}" type="presParOf" srcId="{F33A499A-4751-4102-8735-E4E11A278DF9}" destId="{04D846C5-1403-442C-A461-2B7545C5D103}" srcOrd="0" destOrd="0" presId="urn:microsoft.com/office/officeart/2005/8/layout/hProcess11"/>
    <dgm:cxn modelId="{2D95AA11-D560-45D6-BCAE-94BFBCE42E0E}" type="presParOf" srcId="{04D846C5-1403-442C-A461-2B7545C5D103}" destId="{3F517CF6-11C1-4623-97C2-18F5C6255B4A}" srcOrd="0" destOrd="0" presId="urn:microsoft.com/office/officeart/2005/8/layout/hProcess11"/>
    <dgm:cxn modelId="{612FCF6C-FA8E-4302-8AFD-1A044A59A65F}" type="presParOf" srcId="{04D846C5-1403-442C-A461-2B7545C5D103}" destId="{D2F2C543-04DD-4B56-8693-54A95D0F4CF3}" srcOrd="1" destOrd="0" presId="urn:microsoft.com/office/officeart/2005/8/layout/hProcess11"/>
    <dgm:cxn modelId="{7FB4CEFC-1DF3-4E6B-B1A1-36F9B8DA25DC}" type="presParOf" srcId="{04D846C5-1403-442C-A461-2B7545C5D103}" destId="{B79ADCC1-44E4-4A60-A5A2-ECA127FB9FE4}" srcOrd="2" destOrd="0" presId="urn:microsoft.com/office/officeart/2005/8/layout/hProcess11"/>
    <dgm:cxn modelId="{A58ACD1D-E26F-4011-9729-CB42F067D801}" type="presParOf" srcId="{F33A499A-4751-4102-8735-E4E11A278DF9}" destId="{22CD511D-02D2-465B-A350-ED707E022636}" srcOrd="1" destOrd="0" presId="urn:microsoft.com/office/officeart/2005/8/layout/hProcess11"/>
    <dgm:cxn modelId="{2275B185-6A2B-44A5-96CD-201CA30FE0CD}" type="presParOf" srcId="{F33A499A-4751-4102-8735-E4E11A278DF9}" destId="{CE6883A9-B9A4-4AB1-A96C-851EA8053555}" srcOrd="2" destOrd="0" presId="urn:microsoft.com/office/officeart/2005/8/layout/hProcess11"/>
    <dgm:cxn modelId="{DCD50539-69F1-4F0F-BCAB-C10BD392F92F}" type="presParOf" srcId="{CE6883A9-B9A4-4AB1-A96C-851EA8053555}" destId="{DB6764BC-8F13-4BEA-8E21-7294E1FED8E9}" srcOrd="0" destOrd="0" presId="urn:microsoft.com/office/officeart/2005/8/layout/hProcess11"/>
    <dgm:cxn modelId="{A57B02AB-166A-428C-A22B-6184D6AC76A2}" type="presParOf" srcId="{CE6883A9-B9A4-4AB1-A96C-851EA8053555}" destId="{80760F4E-2545-4590-8F19-772AAB82DEEF}" srcOrd="1" destOrd="0" presId="urn:microsoft.com/office/officeart/2005/8/layout/hProcess11"/>
    <dgm:cxn modelId="{ABA9D891-C438-4992-9F5A-3602534C6DC3}" type="presParOf" srcId="{CE6883A9-B9A4-4AB1-A96C-851EA8053555}" destId="{4D4800E3-EAFF-4F42-AFB5-5C900B2BBC00}" srcOrd="2" destOrd="0" presId="urn:microsoft.com/office/officeart/2005/8/layout/hProcess11"/>
    <dgm:cxn modelId="{41C3864A-CCF9-45FD-8868-80131ED0B2AC}" type="presParOf" srcId="{F33A499A-4751-4102-8735-E4E11A278DF9}" destId="{CDAD7E1F-18AF-49C8-9E94-355C427A3718}" srcOrd="3" destOrd="0" presId="urn:microsoft.com/office/officeart/2005/8/layout/hProcess11"/>
    <dgm:cxn modelId="{199E3DFD-BCBC-466C-BDE7-3EFC29964259}" type="presParOf" srcId="{F33A499A-4751-4102-8735-E4E11A278DF9}" destId="{42E99AE8-9BF4-4624-A270-D3324504BCCA}" srcOrd="4" destOrd="0" presId="urn:microsoft.com/office/officeart/2005/8/layout/hProcess11"/>
    <dgm:cxn modelId="{6EDD7F5E-4838-45C3-9D28-28CFD2A11299}" type="presParOf" srcId="{42E99AE8-9BF4-4624-A270-D3324504BCCA}" destId="{BBE12683-6E81-4519-9CEC-145A90221CCC}" srcOrd="0" destOrd="0" presId="urn:microsoft.com/office/officeart/2005/8/layout/hProcess11"/>
    <dgm:cxn modelId="{10B770A5-C8B8-447E-8299-EEACAD93FD11}" type="presParOf" srcId="{42E99AE8-9BF4-4624-A270-D3324504BCCA}" destId="{7A370027-655F-4558-81C2-927F041C605D}" srcOrd="1" destOrd="0" presId="urn:microsoft.com/office/officeart/2005/8/layout/hProcess11"/>
    <dgm:cxn modelId="{848CEC68-3A30-46CF-8D91-86FAC06AEC1D}" type="presParOf" srcId="{42E99AE8-9BF4-4624-A270-D3324504BCCA}" destId="{B19DC6E5-9761-402C-9F41-652AB10AC29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D4DA122A-0B69-4D0A-9F60-DE60CDC0F753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 de las Mujeres Guatemaltecas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1999-2001 </a:t>
          </a:r>
        </a:p>
      </dgm:t>
    </dgm:pt>
    <dgm:pt modelId="{DB4D0706-F4D4-4C3E-A1BD-6AD0F832C289}" type="parTrans" cxnId="{9E938D01-447B-4792-8652-2428C755037B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58A8993-6376-4F9D-9728-D94C509B94F0}" type="sibTrans" cxnId="{9E938D01-447B-4792-8652-2428C755037B}">
      <dgm:prSet custT="1"/>
      <dgm:spPr/>
      <dgm:t>
        <a:bodyPr/>
        <a:lstStyle/>
        <a:p>
          <a:endParaRPr lang="es-GT" sz="36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0C022A7-5E56-4857-A319-C60612260BE2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de la violencia. Intrafamiliar y contra las Mujeres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PLANOVI 2004-2014</a:t>
          </a:r>
          <a:endParaRPr lang="es-GT" sz="20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C501867-2FDC-42FD-86C9-E4AACB12F810}" type="par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225B0D9-5E58-4B46-8C9A-75C4BF9BA89B}" type="sib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9480759-1876-4433-BF4E-9DEAD9504A42}">
      <dgm:prSet phldrT="[Texto]"/>
      <dgm:spPr/>
      <dgm:t>
        <a:bodyPr/>
        <a:lstStyle/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Integral de las Mujeres</a:t>
          </a:r>
        </a:p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2008-2023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0384BD00-2880-45F6-9A12-D126060F757B}" type="parTrans" cxnId="{8031474E-FF92-45DF-A0FA-4C0FF891878E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C484BFD-80FF-4DFF-9B98-9E6186DDF827}" type="sibTrans" cxnId="{8031474E-FF92-45DF-A0FA-4C0FF891878E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B9A6C2B1-E87E-46B8-B061-2E479C4C432B}" type="pres">
      <dgm:prSet presAssocID="{D4DA122A-0B69-4D0A-9F60-DE60CDC0F753}" presName="compositeA" presStyleCnt="0"/>
      <dgm:spPr/>
    </dgm:pt>
    <dgm:pt modelId="{E43688EF-EB88-40AC-B459-D4FFC2AA623C}" type="pres">
      <dgm:prSet presAssocID="{D4DA122A-0B69-4D0A-9F60-DE60CDC0F753}" presName="textA" presStyleLbl="revTx" presStyleIdx="0" presStyleCnt="3">
        <dgm:presLayoutVars>
          <dgm:bulletEnabled val="1"/>
        </dgm:presLayoutVars>
      </dgm:prSet>
      <dgm:spPr/>
    </dgm:pt>
    <dgm:pt modelId="{21117C35-95B7-444C-B884-D59905E18EA3}" type="pres">
      <dgm:prSet presAssocID="{D4DA122A-0B69-4D0A-9F60-DE60CDC0F753}" presName="circleA" presStyleLbl="node1" presStyleIdx="0" presStyleCnt="3"/>
      <dgm:spPr/>
    </dgm:pt>
    <dgm:pt modelId="{940B80D5-A3B1-4786-9CDC-A753B722BA63}" type="pres">
      <dgm:prSet presAssocID="{D4DA122A-0B69-4D0A-9F60-DE60CDC0F753}" presName="spaceA" presStyleCnt="0"/>
      <dgm:spPr/>
    </dgm:pt>
    <dgm:pt modelId="{54B0BD6B-6220-4B3C-81E3-0375DEF09129}" type="pres">
      <dgm:prSet presAssocID="{B58A8993-6376-4F9D-9728-D94C509B94F0}" presName="space" presStyleCnt="0"/>
      <dgm:spPr/>
    </dgm:pt>
    <dgm:pt modelId="{6C690C42-AD18-4271-8A53-6598EBE765C7}" type="pres">
      <dgm:prSet presAssocID="{B0C022A7-5E56-4857-A319-C60612260BE2}" presName="compositeB" presStyleCnt="0"/>
      <dgm:spPr/>
    </dgm:pt>
    <dgm:pt modelId="{B28CE8EE-DE8B-4F4A-90C0-0CD609DD4F15}" type="pres">
      <dgm:prSet presAssocID="{B0C022A7-5E56-4857-A319-C60612260BE2}" presName="textB" presStyleLbl="revTx" presStyleIdx="1" presStyleCnt="3">
        <dgm:presLayoutVars>
          <dgm:bulletEnabled val="1"/>
        </dgm:presLayoutVars>
      </dgm:prSet>
      <dgm:spPr/>
    </dgm:pt>
    <dgm:pt modelId="{44E5C81A-E1E5-4AE5-8A75-52E1BFF075C1}" type="pres">
      <dgm:prSet presAssocID="{B0C022A7-5E56-4857-A319-C60612260BE2}" presName="circleB" presStyleLbl="node1" presStyleIdx="1" presStyleCnt="3"/>
      <dgm:spPr/>
    </dgm:pt>
    <dgm:pt modelId="{9E7CC103-22DA-416D-A1C7-22667B64F8D2}" type="pres">
      <dgm:prSet presAssocID="{B0C022A7-5E56-4857-A319-C60612260BE2}" presName="spaceB" presStyleCnt="0"/>
      <dgm:spPr/>
    </dgm:pt>
    <dgm:pt modelId="{AD72FCF4-4D56-4BD5-B434-9E923DB58590}" type="pres">
      <dgm:prSet presAssocID="{3225B0D9-5E58-4B46-8C9A-75C4BF9BA89B}" presName="space" presStyleCnt="0"/>
      <dgm:spPr/>
    </dgm:pt>
    <dgm:pt modelId="{DCA2C739-257F-4B05-9172-6946FEF2A83D}" type="pres">
      <dgm:prSet presAssocID="{69480759-1876-4433-BF4E-9DEAD9504A42}" presName="compositeA" presStyleCnt="0"/>
      <dgm:spPr/>
    </dgm:pt>
    <dgm:pt modelId="{CFE976DC-F361-47EE-9B33-29969331FAAD}" type="pres">
      <dgm:prSet presAssocID="{69480759-1876-4433-BF4E-9DEAD9504A42}" presName="textA" presStyleLbl="revTx" presStyleIdx="2" presStyleCnt="3">
        <dgm:presLayoutVars>
          <dgm:bulletEnabled val="1"/>
        </dgm:presLayoutVars>
      </dgm:prSet>
      <dgm:spPr/>
    </dgm:pt>
    <dgm:pt modelId="{2B4B3D67-2963-4AE8-86EF-6517074AB3E6}" type="pres">
      <dgm:prSet presAssocID="{69480759-1876-4433-BF4E-9DEAD9504A42}" presName="circleA" presStyleLbl="node1" presStyleIdx="2" presStyleCnt="3"/>
      <dgm:spPr/>
    </dgm:pt>
    <dgm:pt modelId="{E27408A9-A745-4EC8-8780-1EE7C4EB809F}" type="pres">
      <dgm:prSet presAssocID="{69480759-1876-4433-BF4E-9DEAD9504A42}" presName="spaceA" presStyleCnt="0"/>
      <dgm:spPr/>
    </dgm:pt>
  </dgm:ptLst>
  <dgm:cxnLst>
    <dgm:cxn modelId="{9E938D01-447B-4792-8652-2428C755037B}" srcId="{24B7FE20-9CE3-47AF-8E04-1A5E9C974EB9}" destId="{D4DA122A-0B69-4D0A-9F60-DE60CDC0F753}" srcOrd="0" destOrd="0" parTransId="{DB4D0706-F4D4-4C3E-A1BD-6AD0F832C289}" sibTransId="{B58A8993-6376-4F9D-9728-D94C509B94F0}"/>
    <dgm:cxn modelId="{8031474E-FF92-45DF-A0FA-4C0FF891878E}" srcId="{24B7FE20-9CE3-47AF-8E04-1A5E9C974EB9}" destId="{69480759-1876-4433-BF4E-9DEAD9504A42}" srcOrd="2" destOrd="0" parTransId="{0384BD00-2880-45F6-9A12-D126060F757B}" sibTransId="{CC484BFD-80FF-4DFF-9B98-9E6186DDF827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878A7A94-D298-4CFA-B0B8-699442B20ABF}" type="presOf" srcId="{69480759-1876-4433-BF4E-9DEAD9504A42}" destId="{CFE976DC-F361-47EE-9B33-29969331FAAD}" srcOrd="0" destOrd="0" presId="urn:microsoft.com/office/officeart/2005/8/layout/hProcess11"/>
    <dgm:cxn modelId="{4EEA59CC-77B8-4588-93EB-553B85397830}" type="presOf" srcId="{D4DA122A-0B69-4D0A-9F60-DE60CDC0F753}" destId="{E43688EF-EB88-40AC-B459-D4FFC2AA623C}" srcOrd="0" destOrd="0" presId="urn:microsoft.com/office/officeart/2005/8/layout/hProcess11"/>
    <dgm:cxn modelId="{2E03BBD8-C639-4838-AA79-6B823901C0BD}" type="presOf" srcId="{B0C022A7-5E56-4857-A319-C60612260BE2}" destId="{B28CE8EE-DE8B-4F4A-90C0-0CD609DD4F15}" srcOrd="0" destOrd="0" presId="urn:microsoft.com/office/officeart/2005/8/layout/hProcess11"/>
    <dgm:cxn modelId="{53EE25EB-2F83-49FA-9C0C-3F57F450D8B9}" srcId="{24B7FE20-9CE3-47AF-8E04-1A5E9C974EB9}" destId="{B0C022A7-5E56-4857-A319-C60612260BE2}" srcOrd="1" destOrd="0" parTransId="{1C501867-2FDC-42FD-86C9-E4AACB12F810}" sibTransId="{3225B0D9-5E58-4B46-8C9A-75C4BF9BA89B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31A37F5C-A6D7-466E-84E4-C50916A12DF5}" type="presParOf" srcId="{F33A499A-4751-4102-8735-E4E11A278DF9}" destId="{B9A6C2B1-E87E-46B8-B061-2E479C4C432B}" srcOrd="0" destOrd="0" presId="urn:microsoft.com/office/officeart/2005/8/layout/hProcess11"/>
    <dgm:cxn modelId="{96B9DE4B-5D16-4471-9246-D7DEF50BBEBA}" type="presParOf" srcId="{B9A6C2B1-E87E-46B8-B061-2E479C4C432B}" destId="{E43688EF-EB88-40AC-B459-D4FFC2AA623C}" srcOrd="0" destOrd="0" presId="urn:microsoft.com/office/officeart/2005/8/layout/hProcess11"/>
    <dgm:cxn modelId="{8AA6C82C-9EDF-404F-92D4-7B89396CB318}" type="presParOf" srcId="{B9A6C2B1-E87E-46B8-B061-2E479C4C432B}" destId="{21117C35-95B7-444C-B884-D59905E18EA3}" srcOrd="1" destOrd="0" presId="urn:microsoft.com/office/officeart/2005/8/layout/hProcess11"/>
    <dgm:cxn modelId="{1A72AAA1-0C30-4B9E-8A6C-9257127CEAC7}" type="presParOf" srcId="{B9A6C2B1-E87E-46B8-B061-2E479C4C432B}" destId="{940B80D5-A3B1-4786-9CDC-A753B722BA63}" srcOrd="2" destOrd="0" presId="urn:microsoft.com/office/officeart/2005/8/layout/hProcess11"/>
    <dgm:cxn modelId="{8AF1544B-9DA9-42D2-8A60-C8F932C85DAD}" type="presParOf" srcId="{F33A499A-4751-4102-8735-E4E11A278DF9}" destId="{54B0BD6B-6220-4B3C-81E3-0375DEF09129}" srcOrd="1" destOrd="0" presId="urn:microsoft.com/office/officeart/2005/8/layout/hProcess11"/>
    <dgm:cxn modelId="{E5C34109-C74C-44B4-BB28-387F7FC38A21}" type="presParOf" srcId="{F33A499A-4751-4102-8735-E4E11A278DF9}" destId="{6C690C42-AD18-4271-8A53-6598EBE765C7}" srcOrd="2" destOrd="0" presId="urn:microsoft.com/office/officeart/2005/8/layout/hProcess11"/>
    <dgm:cxn modelId="{B4A0EE50-B2CA-45E7-B5E5-69625BF16117}" type="presParOf" srcId="{6C690C42-AD18-4271-8A53-6598EBE765C7}" destId="{B28CE8EE-DE8B-4F4A-90C0-0CD609DD4F15}" srcOrd="0" destOrd="0" presId="urn:microsoft.com/office/officeart/2005/8/layout/hProcess11"/>
    <dgm:cxn modelId="{4AB398EE-5425-4CE7-9D95-6685FAAD46A4}" type="presParOf" srcId="{6C690C42-AD18-4271-8A53-6598EBE765C7}" destId="{44E5C81A-E1E5-4AE5-8A75-52E1BFF075C1}" srcOrd="1" destOrd="0" presId="urn:microsoft.com/office/officeart/2005/8/layout/hProcess11"/>
    <dgm:cxn modelId="{9BCB6BA0-4994-428E-8119-FD579440F66B}" type="presParOf" srcId="{6C690C42-AD18-4271-8A53-6598EBE765C7}" destId="{9E7CC103-22DA-416D-A1C7-22667B64F8D2}" srcOrd="2" destOrd="0" presId="urn:microsoft.com/office/officeart/2005/8/layout/hProcess11"/>
    <dgm:cxn modelId="{6F7966EC-6453-46C6-A40D-8F909F96B5A6}" type="presParOf" srcId="{F33A499A-4751-4102-8735-E4E11A278DF9}" destId="{AD72FCF4-4D56-4BD5-B434-9E923DB58590}" srcOrd="3" destOrd="0" presId="urn:microsoft.com/office/officeart/2005/8/layout/hProcess11"/>
    <dgm:cxn modelId="{ADEE76A1-7025-4043-AF44-8777E4B9E599}" type="presParOf" srcId="{F33A499A-4751-4102-8735-E4E11A278DF9}" destId="{DCA2C739-257F-4B05-9172-6946FEF2A83D}" srcOrd="4" destOrd="0" presId="urn:microsoft.com/office/officeart/2005/8/layout/hProcess11"/>
    <dgm:cxn modelId="{14FCF023-6AB0-4EA0-93B2-7D9BA78145D1}" type="presParOf" srcId="{DCA2C739-257F-4B05-9172-6946FEF2A83D}" destId="{CFE976DC-F361-47EE-9B33-29969331FAAD}" srcOrd="0" destOrd="0" presId="urn:microsoft.com/office/officeart/2005/8/layout/hProcess11"/>
    <dgm:cxn modelId="{9FEAA024-406E-4E8C-A2D1-98DB65906282}" type="presParOf" srcId="{DCA2C739-257F-4B05-9172-6946FEF2A83D}" destId="{2B4B3D67-2963-4AE8-86EF-6517074AB3E6}" srcOrd="1" destOrd="0" presId="urn:microsoft.com/office/officeart/2005/8/layout/hProcess11"/>
    <dgm:cxn modelId="{3BFFC285-4AAE-4E1B-ACCD-139DA8B6A238}" type="presParOf" srcId="{DCA2C739-257F-4B05-9172-6946FEF2A83D}" destId="{E27408A9-A745-4EC8-8780-1EE7C4EB80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D4DA122A-0B69-4D0A-9F60-DE60CDC0F753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Ley contra el Femicidio y otras de Violencia contra la Mujer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Decreto 22-2008</a:t>
          </a:r>
        </a:p>
      </dgm:t>
    </dgm:pt>
    <dgm:pt modelId="{DB4D0706-F4D4-4C3E-A1BD-6AD0F832C289}" type="parTrans" cxnId="{9E938D01-447B-4792-8652-2428C755037B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58A8993-6376-4F9D-9728-D94C509B94F0}" type="sibTrans" cxnId="{9E938D01-447B-4792-8652-2428C755037B}">
      <dgm:prSet custT="1"/>
      <dgm:spPr/>
      <dgm:t>
        <a:bodyPr/>
        <a:lstStyle/>
        <a:p>
          <a:endParaRPr lang="es-GT" sz="36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0C022A7-5E56-4857-A319-C60612260BE2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violencia contra las Mujeres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PLANOVI 2020-2029</a:t>
          </a:r>
          <a:endParaRPr lang="es-GT" sz="20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C501867-2FDC-42FD-86C9-E4AACB12F810}" type="par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225B0D9-5E58-4B46-8C9A-75C4BF9BA89B}" type="sib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B9A6C2B1-E87E-46B8-B061-2E479C4C432B}" type="pres">
      <dgm:prSet presAssocID="{D4DA122A-0B69-4D0A-9F60-DE60CDC0F753}" presName="compositeA" presStyleCnt="0"/>
      <dgm:spPr/>
    </dgm:pt>
    <dgm:pt modelId="{E43688EF-EB88-40AC-B459-D4FFC2AA623C}" type="pres">
      <dgm:prSet presAssocID="{D4DA122A-0B69-4D0A-9F60-DE60CDC0F753}" presName="textA" presStyleLbl="revTx" presStyleIdx="0" presStyleCnt="2">
        <dgm:presLayoutVars>
          <dgm:bulletEnabled val="1"/>
        </dgm:presLayoutVars>
      </dgm:prSet>
      <dgm:spPr/>
    </dgm:pt>
    <dgm:pt modelId="{21117C35-95B7-444C-B884-D59905E18EA3}" type="pres">
      <dgm:prSet presAssocID="{D4DA122A-0B69-4D0A-9F60-DE60CDC0F753}" presName="circleA" presStyleLbl="node1" presStyleIdx="0" presStyleCnt="2"/>
      <dgm:spPr/>
    </dgm:pt>
    <dgm:pt modelId="{940B80D5-A3B1-4786-9CDC-A753B722BA63}" type="pres">
      <dgm:prSet presAssocID="{D4DA122A-0B69-4D0A-9F60-DE60CDC0F753}" presName="spaceA" presStyleCnt="0"/>
      <dgm:spPr/>
    </dgm:pt>
    <dgm:pt modelId="{54B0BD6B-6220-4B3C-81E3-0375DEF09129}" type="pres">
      <dgm:prSet presAssocID="{B58A8993-6376-4F9D-9728-D94C509B94F0}" presName="space" presStyleCnt="0"/>
      <dgm:spPr/>
    </dgm:pt>
    <dgm:pt modelId="{6C690C42-AD18-4271-8A53-6598EBE765C7}" type="pres">
      <dgm:prSet presAssocID="{B0C022A7-5E56-4857-A319-C60612260BE2}" presName="compositeB" presStyleCnt="0"/>
      <dgm:spPr/>
    </dgm:pt>
    <dgm:pt modelId="{B28CE8EE-DE8B-4F4A-90C0-0CD609DD4F15}" type="pres">
      <dgm:prSet presAssocID="{B0C022A7-5E56-4857-A319-C60612260BE2}" presName="textB" presStyleLbl="revTx" presStyleIdx="1" presStyleCnt="2">
        <dgm:presLayoutVars>
          <dgm:bulletEnabled val="1"/>
        </dgm:presLayoutVars>
      </dgm:prSet>
      <dgm:spPr/>
    </dgm:pt>
    <dgm:pt modelId="{44E5C81A-E1E5-4AE5-8A75-52E1BFF075C1}" type="pres">
      <dgm:prSet presAssocID="{B0C022A7-5E56-4857-A319-C60612260BE2}" presName="circleB" presStyleLbl="node1" presStyleIdx="1" presStyleCnt="2"/>
      <dgm:spPr/>
    </dgm:pt>
    <dgm:pt modelId="{9E7CC103-22DA-416D-A1C7-22667B64F8D2}" type="pres">
      <dgm:prSet presAssocID="{B0C022A7-5E56-4857-A319-C60612260BE2}" presName="spaceB" presStyleCnt="0"/>
      <dgm:spPr/>
    </dgm:pt>
  </dgm:ptLst>
  <dgm:cxnLst>
    <dgm:cxn modelId="{9E938D01-447B-4792-8652-2428C755037B}" srcId="{24B7FE20-9CE3-47AF-8E04-1A5E9C974EB9}" destId="{D4DA122A-0B69-4D0A-9F60-DE60CDC0F753}" srcOrd="0" destOrd="0" parTransId="{DB4D0706-F4D4-4C3E-A1BD-6AD0F832C289}" sibTransId="{B58A8993-6376-4F9D-9728-D94C509B94F0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4EEA59CC-77B8-4588-93EB-553B85397830}" type="presOf" srcId="{D4DA122A-0B69-4D0A-9F60-DE60CDC0F753}" destId="{E43688EF-EB88-40AC-B459-D4FFC2AA623C}" srcOrd="0" destOrd="0" presId="urn:microsoft.com/office/officeart/2005/8/layout/hProcess11"/>
    <dgm:cxn modelId="{2E03BBD8-C639-4838-AA79-6B823901C0BD}" type="presOf" srcId="{B0C022A7-5E56-4857-A319-C60612260BE2}" destId="{B28CE8EE-DE8B-4F4A-90C0-0CD609DD4F15}" srcOrd="0" destOrd="0" presId="urn:microsoft.com/office/officeart/2005/8/layout/hProcess11"/>
    <dgm:cxn modelId="{53EE25EB-2F83-49FA-9C0C-3F57F450D8B9}" srcId="{24B7FE20-9CE3-47AF-8E04-1A5E9C974EB9}" destId="{B0C022A7-5E56-4857-A319-C60612260BE2}" srcOrd="1" destOrd="0" parTransId="{1C501867-2FDC-42FD-86C9-E4AACB12F810}" sibTransId="{3225B0D9-5E58-4B46-8C9A-75C4BF9BA89B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31A37F5C-A6D7-466E-84E4-C50916A12DF5}" type="presParOf" srcId="{F33A499A-4751-4102-8735-E4E11A278DF9}" destId="{B9A6C2B1-E87E-46B8-B061-2E479C4C432B}" srcOrd="0" destOrd="0" presId="urn:microsoft.com/office/officeart/2005/8/layout/hProcess11"/>
    <dgm:cxn modelId="{96B9DE4B-5D16-4471-9246-D7DEF50BBEBA}" type="presParOf" srcId="{B9A6C2B1-E87E-46B8-B061-2E479C4C432B}" destId="{E43688EF-EB88-40AC-B459-D4FFC2AA623C}" srcOrd="0" destOrd="0" presId="urn:microsoft.com/office/officeart/2005/8/layout/hProcess11"/>
    <dgm:cxn modelId="{8AA6C82C-9EDF-404F-92D4-7B89396CB318}" type="presParOf" srcId="{B9A6C2B1-E87E-46B8-B061-2E479C4C432B}" destId="{21117C35-95B7-444C-B884-D59905E18EA3}" srcOrd="1" destOrd="0" presId="urn:microsoft.com/office/officeart/2005/8/layout/hProcess11"/>
    <dgm:cxn modelId="{1A72AAA1-0C30-4B9E-8A6C-9257127CEAC7}" type="presParOf" srcId="{B9A6C2B1-E87E-46B8-B061-2E479C4C432B}" destId="{940B80D5-A3B1-4786-9CDC-A753B722BA63}" srcOrd="2" destOrd="0" presId="urn:microsoft.com/office/officeart/2005/8/layout/hProcess11"/>
    <dgm:cxn modelId="{8AF1544B-9DA9-42D2-8A60-C8F932C85DAD}" type="presParOf" srcId="{F33A499A-4751-4102-8735-E4E11A278DF9}" destId="{54B0BD6B-6220-4B3C-81E3-0375DEF09129}" srcOrd="1" destOrd="0" presId="urn:microsoft.com/office/officeart/2005/8/layout/hProcess11"/>
    <dgm:cxn modelId="{E5C34109-C74C-44B4-BB28-387F7FC38A21}" type="presParOf" srcId="{F33A499A-4751-4102-8735-E4E11A278DF9}" destId="{6C690C42-AD18-4271-8A53-6598EBE765C7}" srcOrd="2" destOrd="0" presId="urn:microsoft.com/office/officeart/2005/8/layout/hProcess11"/>
    <dgm:cxn modelId="{B4A0EE50-B2CA-45E7-B5E5-69625BF16117}" type="presParOf" srcId="{6C690C42-AD18-4271-8A53-6598EBE765C7}" destId="{B28CE8EE-DE8B-4F4A-90C0-0CD609DD4F15}" srcOrd="0" destOrd="0" presId="urn:microsoft.com/office/officeart/2005/8/layout/hProcess11"/>
    <dgm:cxn modelId="{4AB398EE-5425-4CE7-9D95-6685FAAD46A4}" type="presParOf" srcId="{6C690C42-AD18-4271-8A53-6598EBE765C7}" destId="{44E5C81A-E1E5-4AE5-8A75-52E1BFF075C1}" srcOrd="1" destOrd="0" presId="urn:microsoft.com/office/officeart/2005/8/layout/hProcess11"/>
    <dgm:cxn modelId="{9BCB6BA0-4994-428E-8119-FD579440F66B}" type="presParOf" srcId="{6C690C42-AD18-4271-8A53-6598EBE765C7}" destId="{9E7CC103-22DA-416D-A1C7-22667B64F8D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9480759-1876-4433-BF4E-9DEAD9504A42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ES" sz="2000" b="1" i="1">
              <a:latin typeface="Book Antiqua" panose="02040602050305030304" pitchFamily="18" charset="0"/>
            </a:rPr>
            <a:t>P</a:t>
          </a:r>
          <a:r>
            <a:rPr lang="es-GT" sz="2000" b="1" i="1">
              <a:latin typeface="Book Antiqua" panose="02040602050305030304" pitchFamily="18" charset="0"/>
            </a:rPr>
            <a:t>olítica Pública contra la Violencia Sexual en Guatemala 2019-2029</a:t>
          </a:r>
          <a:endParaRPr lang="es-GT" sz="2000" b="1" i="1" dirty="0">
            <a:latin typeface="Book Antiqua" panose="02040602050305030304" pitchFamily="18" charset="0"/>
          </a:endParaRPr>
        </a:p>
      </dgm:t>
    </dgm:pt>
    <dgm:pt modelId="{0384BD00-2880-45F6-9A12-D126060F757B}" type="parTrans" cxnId="{8031474E-FF92-45DF-A0FA-4C0FF891878E}">
      <dgm:prSet/>
      <dgm:spPr/>
      <dgm:t>
        <a:bodyPr/>
        <a:lstStyle/>
        <a:p>
          <a:endParaRPr lang="es-GT" sz="1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C484BFD-80FF-4DFF-9B98-9E6186DDF827}" type="sibTrans" cxnId="{8031474E-FF92-45DF-A0FA-4C0FF891878E}">
      <dgm:prSet/>
      <dgm:spPr/>
      <dgm:t>
        <a:bodyPr/>
        <a:lstStyle/>
        <a:p>
          <a:endParaRPr lang="es-GT" sz="1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046D3ABD-491B-4FA7-AEDB-0F6D346FAD5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GT" sz="2000" b="1" i="1">
              <a:latin typeface="Book Antiqua" panose="02040602050305030304" pitchFamily="18" charset="0"/>
            </a:rPr>
            <a:t>Política Nacional Prevención de la Violencia y el Delito, Seguridad Ciudadana y Convivencia Pacífica 2014-2034 </a:t>
          </a:r>
          <a:endParaRPr lang="es-GT" sz="2000" b="1" i="1" dirty="0">
            <a:latin typeface="Book Antiqua" panose="02040602050305030304" pitchFamily="18" charset="0"/>
          </a:endParaRPr>
        </a:p>
      </dgm:t>
    </dgm:pt>
    <dgm:pt modelId="{ED902F7D-DC73-404B-A8A1-BEC196A79DF1}" type="parTrans" cxnId="{7D523A16-BA92-46B5-B569-947D3A3E7F40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D2A4E98-3D3D-42AE-97DB-2704FD715F53}" type="sibTrans" cxnId="{7D523A16-BA92-46B5-B569-947D3A3E7F40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58CE0D20-A15B-42C0-8E07-9D3148545F2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GT" sz="2000" b="1" i="1">
              <a:latin typeface="Book Antiqua" panose="02040602050305030304" pitchFamily="18" charset="0"/>
            </a:rPr>
            <a:t>Política Pública de Protección Integral y Plan de Acción Nacional para la Niñez y Adolescencia de Guatemala </a:t>
          </a:r>
          <a:endParaRPr lang="es-GT" sz="2000" b="1" i="1" dirty="0">
            <a:latin typeface="Book Antiqua" panose="02040602050305030304" pitchFamily="18" charset="0"/>
          </a:endParaRPr>
        </a:p>
      </dgm:t>
    </dgm:pt>
    <dgm:pt modelId="{8112CAD1-AF0E-45EE-9573-EAA9A0E269E3}" type="parTrans" cxnId="{4337F231-72A3-4A18-837F-9D939AE4BA51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6DB4BBE-0D26-467F-AF93-A6C494817878}" type="sibTrans" cxnId="{4337F231-72A3-4A18-837F-9D939AE4BA51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97C39EF5-5BE3-4929-B82A-9115A418D6B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GT" sz="2000" b="1" i="1">
              <a:latin typeface="Book Antiqua" panose="02040602050305030304" pitchFamily="18" charset="0"/>
            </a:rPr>
            <a:t>Política Pública contra la Trata de Personas y Protección Integral a las Víctimas 2014-2024</a:t>
          </a:r>
          <a:endParaRPr lang="es-GT" sz="2000" b="1" i="1" dirty="0">
            <a:latin typeface="Book Antiqua" panose="02040602050305030304" pitchFamily="18" charset="0"/>
          </a:endParaRPr>
        </a:p>
      </dgm:t>
    </dgm:pt>
    <dgm:pt modelId="{AC4127BD-6EB0-45F5-9E0B-34C09D525155}" type="parTrans" cxnId="{746D9829-B941-4561-81F9-9BAA7A2F62A4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44CAE1C6-574D-4A1F-8597-8FF0ADCA7533}" type="sibTrans" cxnId="{746D9829-B941-4561-81F9-9BAA7A2F62A4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F4D63415-5E2F-4D2D-BCCC-48D51BB61CBF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GT" sz="2000" b="1" i="1">
              <a:latin typeface="Book Antiqua" panose="02040602050305030304" pitchFamily="18" charset="0"/>
            </a:rPr>
            <a:t>Política General de Gobierno 2020-2024</a:t>
          </a:r>
          <a:endParaRPr lang="es-GT" sz="2000" b="1" i="1" dirty="0">
            <a:latin typeface="Book Antiqua" panose="02040602050305030304" pitchFamily="18" charset="0"/>
          </a:endParaRPr>
        </a:p>
      </dgm:t>
    </dgm:pt>
    <dgm:pt modelId="{5F34E4C8-0BC0-4F90-8598-D3A2B219F779}" type="parTrans" cxnId="{E3710664-B552-45C4-9073-386612AC8235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A846199-4539-4E4E-A70E-3904363D5B64}" type="sibTrans" cxnId="{E3710664-B552-45C4-9073-386612AC8235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E776468-6817-412C-BE5C-08C3936612CC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GT" sz="2000" b="1" i="1" dirty="0">
              <a:latin typeface="Book Antiqua" panose="02040602050305030304" pitchFamily="18" charset="0"/>
            </a:rPr>
            <a:t>Política y Plan Nacional de Desarrollo </a:t>
          </a:r>
          <a:r>
            <a:rPr lang="es-GT" sz="2000" b="1" i="1" dirty="0" err="1">
              <a:latin typeface="Book Antiqua" panose="02040602050305030304" pitchFamily="18" charset="0"/>
            </a:rPr>
            <a:t>K’atun</a:t>
          </a:r>
          <a:r>
            <a:rPr lang="es-GT" sz="2000" b="1" i="1" dirty="0">
              <a:latin typeface="Book Antiqua" panose="02040602050305030304" pitchFamily="18" charset="0"/>
            </a:rPr>
            <a:t>: Nuestra Guatemala 2032 </a:t>
          </a:r>
        </a:p>
      </dgm:t>
    </dgm:pt>
    <dgm:pt modelId="{4927E525-7F0C-4EAC-AB2D-24E9C59C4A3D}" type="parTrans" cxnId="{FB3E6089-902F-486A-AD7D-DE22CB0BF801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9A68CFF-7A74-4E1D-83AC-1810AC12883E}" type="sibTrans" cxnId="{FB3E6089-902F-486A-AD7D-DE22CB0BF801}">
      <dgm:prSet/>
      <dgm:spPr/>
      <dgm:t>
        <a:bodyPr/>
        <a:lstStyle/>
        <a:p>
          <a:endParaRPr lang="es-GT" sz="1800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7EE2744-1DAD-4D43-97AA-AB983112627B}" type="pres">
      <dgm:prSet presAssocID="{24B7FE20-9CE3-47AF-8E04-1A5E9C974EB9}" presName="Name0" presStyleCnt="0">
        <dgm:presLayoutVars>
          <dgm:chMax val="7"/>
          <dgm:chPref val="7"/>
          <dgm:dir/>
        </dgm:presLayoutVars>
      </dgm:prSet>
      <dgm:spPr/>
    </dgm:pt>
    <dgm:pt modelId="{3DCDE46A-E4C3-4D6E-A9BC-A79DEA2E5802}" type="pres">
      <dgm:prSet presAssocID="{24B7FE20-9CE3-47AF-8E04-1A5E9C974EB9}" presName="Name1" presStyleCnt="0"/>
      <dgm:spPr/>
    </dgm:pt>
    <dgm:pt modelId="{42B18A31-0225-41B8-8A6C-2F0E93409BA2}" type="pres">
      <dgm:prSet presAssocID="{24B7FE20-9CE3-47AF-8E04-1A5E9C974EB9}" presName="cycle" presStyleCnt="0"/>
      <dgm:spPr/>
    </dgm:pt>
    <dgm:pt modelId="{DCAD190F-6F4C-4A13-B4BA-07AF3EDE46BD}" type="pres">
      <dgm:prSet presAssocID="{24B7FE20-9CE3-47AF-8E04-1A5E9C974EB9}" presName="srcNode" presStyleLbl="node1" presStyleIdx="0" presStyleCnt="6"/>
      <dgm:spPr/>
    </dgm:pt>
    <dgm:pt modelId="{9AAD6405-949D-4186-8FCB-665125C66855}" type="pres">
      <dgm:prSet presAssocID="{24B7FE20-9CE3-47AF-8E04-1A5E9C974EB9}" presName="conn" presStyleLbl="parChTrans1D2" presStyleIdx="0" presStyleCnt="1"/>
      <dgm:spPr/>
    </dgm:pt>
    <dgm:pt modelId="{8D0C3EDF-00C8-40BE-A565-5B7D9CBFE94A}" type="pres">
      <dgm:prSet presAssocID="{24B7FE20-9CE3-47AF-8E04-1A5E9C974EB9}" presName="extraNode" presStyleLbl="node1" presStyleIdx="0" presStyleCnt="6"/>
      <dgm:spPr/>
    </dgm:pt>
    <dgm:pt modelId="{4D65B5A0-0269-460F-88FB-E68DF91ED950}" type="pres">
      <dgm:prSet presAssocID="{24B7FE20-9CE3-47AF-8E04-1A5E9C974EB9}" presName="dstNode" presStyleLbl="node1" presStyleIdx="0" presStyleCnt="6"/>
      <dgm:spPr/>
    </dgm:pt>
    <dgm:pt modelId="{171A8531-8351-47AB-9933-F047F97BD7BD}" type="pres">
      <dgm:prSet presAssocID="{7E776468-6817-412C-BE5C-08C3936612CC}" presName="text_1" presStyleLbl="node1" presStyleIdx="0" presStyleCnt="6">
        <dgm:presLayoutVars>
          <dgm:bulletEnabled val="1"/>
        </dgm:presLayoutVars>
      </dgm:prSet>
      <dgm:spPr/>
    </dgm:pt>
    <dgm:pt modelId="{C3929BB1-03D7-4538-AE81-171F404ACE6A}" type="pres">
      <dgm:prSet presAssocID="{7E776468-6817-412C-BE5C-08C3936612CC}" presName="accent_1" presStyleCnt="0"/>
      <dgm:spPr/>
    </dgm:pt>
    <dgm:pt modelId="{B6BAD5CD-8A9A-4294-BB6E-0EA0394B677D}" type="pres">
      <dgm:prSet presAssocID="{7E776468-6817-412C-BE5C-08C3936612CC}" presName="accentRepeatNode" presStyleLbl="solidFgAcc1" presStyleIdx="0" presStyleCnt="6"/>
      <dgm:spPr/>
    </dgm:pt>
    <dgm:pt modelId="{7EA028CA-2E7E-43EF-8672-C1D9002EBC1D}" type="pres">
      <dgm:prSet presAssocID="{69480759-1876-4433-BF4E-9DEAD9504A42}" presName="text_2" presStyleLbl="node1" presStyleIdx="1" presStyleCnt="6">
        <dgm:presLayoutVars>
          <dgm:bulletEnabled val="1"/>
        </dgm:presLayoutVars>
      </dgm:prSet>
      <dgm:spPr/>
    </dgm:pt>
    <dgm:pt modelId="{122D5792-012E-470A-B4B1-F000D92FB391}" type="pres">
      <dgm:prSet presAssocID="{69480759-1876-4433-BF4E-9DEAD9504A42}" presName="accent_2" presStyleCnt="0"/>
      <dgm:spPr/>
    </dgm:pt>
    <dgm:pt modelId="{24AC1A88-78A5-47D2-A0B4-6C9A9DE884D5}" type="pres">
      <dgm:prSet presAssocID="{69480759-1876-4433-BF4E-9DEAD9504A42}" presName="accentRepeatNode" presStyleLbl="solidFgAcc1" presStyleIdx="1" presStyleCnt="6"/>
      <dgm:spPr/>
    </dgm:pt>
    <dgm:pt modelId="{7458635E-8F15-4799-84E4-DECA087D6138}" type="pres">
      <dgm:prSet presAssocID="{046D3ABD-491B-4FA7-AEDB-0F6D346FAD55}" presName="text_3" presStyleLbl="node1" presStyleIdx="2" presStyleCnt="6">
        <dgm:presLayoutVars>
          <dgm:bulletEnabled val="1"/>
        </dgm:presLayoutVars>
      </dgm:prSet>
      <dgm:spPr/>
    </dgm:pt>
    <dgm:pt modelId="{F418D7B1-86F9-4433-9693-010396C8F11B}" type="pres">
      <dgm:prSet presAssocID="{046D3ABD-491B-4FA7-AEDB-0F6D346FAD55}" presName="accent_3" presStyleCnt="0"/>
      <dgm:spPr/>
    </dgm:pt>
    <dgm:pt modelId="{6FC3F7A5-D040-4010-9B18-40137362BA2D}" type="pres">
      <dgm:prSet presAssocID="{046D3ABD-491B-4FA7-AEDB-0F6D346FAD55}" presName="accentRepeatNode" presStyleLbl="solidFgAcc1" presStyleIdx="2" presStyleCnt="6"/>
      <dgm:spPr/>
    </dgm:pt>
    <dgm:pt modelId="{376032C5-566E-4DDB-83DD-214D9293702B}" type="pres">
      <dgm:prSet presAssocID="{58CE0D20-A15B-42C0-8E07-9D3148545F23}" presName="text_4" presStyleLbl="node1" presStyleIdx="3" presStyleCnt="6">
        <dgm:presLayoutVars>
          <dgm:bulletEnabled val="1"/>
        </dgm:presLayoutVars>
      </dgm:prSet>
      <dgm:spPr/>
    </dgm:pt>
    <dgm:pt modelId="{EBCFD33B-3E9E-4BB4-98A7-AE0443AE951D}" type="pres">
      <dgm:prSet presAssocID="{58CE0D20-A15B-42C0-8E07-9D3148545F23}" presName="accent_4" presStyleCnt="0"/>
      <dgm:spPr/>
    </dgm:pt>
    <dgm:pt modelId="{AD86E53A-4F8D-4EE5-B19F-B4926AAE7B1F}" type="pres">
      <dgm:prSet presAssocID="{58CE0D20-A15B-42C0-8E07-9D3148545F23}" presName="accentRepeatNode" presStyleLbl="solidFgAcc1" presStyleIdx="3" presStyleCnt="6"/>
      <dgm:spPr/>
    </dgm:pt>
    <dgm:pt modelId="{17B1232B-C57B-4432-BE43-FF7C9BB76D1B}" type="pres">
      <dgm:prSet presAssocID="{97C39EF5-5BE3-4929-B82A-9115A418D6BB}" presName="text_5" presStyleLbl="node1" presStyleIdx="4" presStyleCnt="6">
        <dgm:presLayoutVars>
          <dgm:bulletEnabled val="1"/>
        </dgm:presLayoutVars>
      </dgm:prSet>
      <dgm:spPr/>
    </dgm:pt>
    <dgm:pt modelId="{B254AF09-1862-48AE-BE3C-F51A45720410}" type="pres">
      <dgm:prSet presAssocID="{97C39EF5-5BE3-4929-B82A-9115A418D6BB}" presName="accent_5" presStyleCnt="0"/>
      <dgm:spPr/>
    </dgm:pt>
    <dgm:pt modelId="{A5537C87-DCC3-4DE8-AF26-D7194220A369}" type="pres">
      <dgm:prSet presAssocID="{97C39EF5-5BE3-4929-B82A-9115A418D6BB}" presName="accentRepeatNode" presStyleLbl="solidFgAcc1" presStyleIdx="4" presStyleCnt="6"/>
      <dgm:spPr/>
    </dgm:pt>
    <dgm:pt modelId="{AAE410DF-1B28-4F2B-A220-694D4807F736}" type="pres">
      <dgm:prSet presAssocID="{F4D63415-5E2F-4D2D-BCCC-48D51BB61CBF}" presName="text_6" presStyleLbl="node1" presStyleIdx="5" presStyleCnt="6">
        <dgm:presLayoutVars>
          <dgm:bulletEnabled val="1"/>
        </dgm:presLayoutVars>
      </dgm:prSet>
      <dgm:spPr/>
    </dgm:pt>
    <dgm:pt modelId="{BA727BBA-9C2C-4EF7-82BF-B6FD3426A642}" type="pres">
      <dgm:prSet presAssocID="{F4D63415-5E2F-4D2D-BCCC-48D51BB61CBF}" presName="accent_6" presStyleCnt="0"/>
      <dgm:spPr/>
    </dgm:pt>
    <dgm:pt modelId="{9E1D19E2-6FB6-4450-A57C-13E870B39F94}" type="pres">
      <dgm:prSet presAssocID="{F4D63415-5E2F-4D2D-BCCC-48D51BB61CBF}" presName="accentRepeatNode" presStyleLbl="solidFgAcc1" presStyleIdx="5" presStyleCnt="6"/>
      <dgm:spPr/>
    </dgm:pt>
  </dgm:ptLst>
  <dgm:cxnLst>
    <dgm:cxn modelId="{7D523A16-BA92-46B5-B569-947D3A3E7F40}" srcId="{24B7FE20-9CE3-47AF-8E04-1A5E9C974EB9}" destId="{046D3ABD-491B-4FA7-AEDB-0F6D346FAD55}" srcOrd="2" destOrd="0" parTransId="{ED902F7D-DC73-404B-A8A1-BEC196A79DF1}" sibTransId="{6D2A4E98-3D3D-42AE-97DB-2704FD715F53}"/>
    <dgm:cxn modelId="{746D9829-B941-4561-81F9-9BAA7A2F62A4}" srcId="{24B7FE20-9CE3-47AF-8E04-1A5E9C974EB9}" destId="{97C39EF5-5BE3-4929-B82A-9115A418D6BB}" srcOrd="4" destOrd="0" parTransId="{AC4127BD-6EB0-45F5-9E0B-34C09D525155}" sibTransId="{44CAE1C6-574D-4A1F-8597-8FF0ADCA7533}"/>
    <dgm:cxn modelId="{4337F231-72A3-4A18-837F-9D939AE4BA51}" srcId="{24B7FE20-9CE3-47AF-8E04-1A5E9C974EB9}" destId="{58CE0D20-A15B-42C0-8E07-9D3148545F23}" srcOrd="3" destOrd="0" parTransId="{8112CAD1-AF0E-45EE-9573-EAA9A0E269E3}" sibTransId="{E6DB4BBE-0D26-467F-AF93-A6C494817878}"/>
    <dgm:cxn modelId="{7187243C-D82C-4F2C-B12A-FC47E8981972}" type="presOf" srcId="{58CE0D20-A15B-42C0-8E07-9D3148545F23}" destId="{376032C5-566E-4DDB-83DD-214D9293702B}" srcOrd="0" destOrd="0" presId="urn:microsoft.com/office/officeart/2008/layout/VerticalCurvedList"/>
    <dgm:cxn modelId="{E3710664-B552-45C4-9073-386612AC8235}" srcId="{24B7FE20-9CE3-47AF-8E04-1A5E9C974EB9}" destId="{F4D63415-5E2F-4D2D-BCCC-48D51BB61CBF}" srcOrd="5" destOrd="0" parTransId="{5F34E4C8-0BC0-4F90-8598-D3A2B219F779}" sibTransId="{EA846199-4539-4E4E-A70E-3904363D5B64}"/>
    <dgm:cxn modelId="{ECBD5664-169D-4F81-A9DE-0848D1FF7E45}" type="presOf" srcId="{7E776468-6817-412C-BE5C-08C3936612CC}" destId="{171A8531-8351-47AB-9933-F047F97BD7BD}" srcOrd="0" destOrd="0" presId="urn:microsoft.com/office/officeart/2008/layout/VerticalCurvedList"/>
    <dgm:cxn modelId="{8031474E-FF92-45DF-A0FA-4C0FF891878E}" srcId="{24B7FE20-9CE3-47AF-8E04-1A5E9C974EB9}" destId="{69480759-1876-4433-BF4E-9DEAD9504A42}" srcOrd="1" destOrd="0" parTransId="{0384BD00-2880-45F6-9A12-D126060F757B}" sibTransId="{CC484BFD-80FF-4DFF-9B98-9E6186DDF827}"/>
    <dgm:cxn modelId="{3CB8FB88-02CC-4BCC-B72D-C9C6E339A61F}" type="presOf" srcId="{F4D63415-5E2F-4D2D-BCCC-48D51BB61CBF}" destId="{AAE410DF-1B28-4F2B-A220-694D4807F736}" srcOrd="0" destOrd="0" presId="urn:microsoft.com/office/officeart/2008/layout/VerticalCurvedList"/>
    <dgm:cxn modelId="{FB3E6089-902F-486A-AD7D-DE22CB0BF801}" srcId="{24B7FE20-9CE3-47AF-8E04-1A5E9C974EB9}" destId="{7E776468-6817-412C-BE5C-08C3936612CC}" srcOrd="0" destOrd="0" parTransId="{4927E525-7F0C-4EAC-AB2D-24E9C59C4A3D}" sibTransId="{79A68CFF-7A74-4E1D-83AC-1810AC12883E}"/>
    <dgm:cxn modelId="{292843A1-6C78-476F-874C-EB603FECD59C}" type="presOf" srcId="{046D3ABD-491B-4FA7-AEDB-0F6D346FAD55}" destId="{7458635E-8F15-4799-84E4-DECA087D6138}" srcOrd="0" destOrd="0" presId="urn:microsoft.com/office/officeart/2008/layout/VerticalCurvedList"/>
    <dgm:cxn modelId="{0B47F9A4-449B-482C-B71C-9449706B6489}" type="presOf" srcId="{69480759-1876-4433-BF4E-9DEAD9504A42}" destId="{7EA028CA-2E7E-43EF-8672-C1D9002EBC1D}" srcOrd="0" destOrd="0" presId="urn:microsoft.com/office/officeart/2008/layout/VerticalCurvedList"/>
    <dgm:cxn modelId="{DE35D2A6-F061-4D16-B06E-ABE67F4F188C}" type="presOf" srcId="{24B7FE20-9CE3-47AF-8E04-1A5E9C974EB9}" destId="{67EE2744-1DAD-4D43-97AA-AB983112627B}" srcOrd="0" destOrd="0" presId="urn:microsoft.com/office/officeart/2008/layout/VerticalCurvedList"/>
    <dgm:cxn modelId="{AEB621DC-FB64-45EA-95DF-AAFF5FAB392B}" type="presOf" srcId="{97C39EF5-5BE3-4929-B82A-9115A418D6BB}" destId="{17B1232B-C57B-4432-BE43-FF7C9BB76D1B}" srcOrd="0" destOrd="0" presId="urn:microsoft.com/office/officeart/2008/layout/VerticalCurvedList"/>
    <dgm:cxn modelId="{381D18E6-96EF-43F3-973F-1CE16CA7A51B}" type="presOf" srcId="{79A68CFF-7A74-4E1D-83AC-1810AC12883E}" destId="{9AAD6405-949D-4186-8FCB-665125C66855}" srcOrd="0" destOrd="0" presId="urn:microsoft.com/office/officeart/2008/layout/VerticalCurvedList"/>
    <dgm:cxn modelId="{E5C7C7BE-37C7-4B3A-9DC4-AF6F71FB2325}" type="presParOf" srcId="{67EE2744-1DAD-4D43-97AA-AB983112627B}" destId="{3DCDE46A-E4C3-4D6E-A9BC-A79DEA2E5802}" srcOrd="0" destOrd="0" presId="urn:microsoft.com/office/officeart/2008/layout/VerticalCurvedList"/>
    <dgm:cxn modelId="{42D4EE33-785D-443A-8976-4686E7E1D91A}" type="presParOf" srcId="{3DCDE46A-E4C3-4D6E-A9BC-A79DEA2E5802}" destId="{42B18A31-0225-41B8-8A6C-2F0E93409BA2}" srcOrd="0" destOrd="0" presId="urn:microsoft.com/office/officeart/2008/layout/VerticalCurvedList"/>
    <dgm:cxn modelId="{9E61E747-AE81-40EC-87D7-76944AFFFC0D}" type="presParOf" srcId="{42B18A31-0225-41B8-8A6C-2F0E93409BA2}" destId="{DCAD190F-6F4C-4A13-B4BA-07AF3EDE46BD}" srcOrd="0" destOrd="0" presId="urn:microsoft.com/office/officeart/2008/layout/VerticalCurvedList"/>
    <dgm:cxn modelId="{DC39805B-6DF2-4FA7-A6BC-5424B3CFA8E6}" type="presParOf" srcId="{42B18A31-0225-41B8-8A6C-2F0E93409BA2}" destId="{9AAD6405-949D-4186-8FCB-665125C66855}" srcOrd="1" destOrd="0" presId="urn:microsoft.com/office/officeart/2008/layout/VerticalCurvedList"/>
    <dgm:cxn modelId="{64E4502B-4B70-4924-908E-43821AD24355}" type="presParOf" srcId="{42B18A31-0225-41B8-8A6C-2F0E93409BA2}" destId="{8D0C3EDF-00C8-40BE-A565-5B7D9CBFE94A}" srcOrd="2" destOrd="0" presId="urn:microsoft.com/office/officeart/2008/layout/VerticalCurvedList"/>
    <dgm:cxn modelId="{6654E33A-82A9-4201-B382-FA8C6F1257D1}" type="presParOf" srcId="{42B18A31-0225-41B8-8A6C-2F0E93409BA2}" destId="{4D65B5A0-0269-460F-88FB-E68DF91ED950}" srcOrd="3" destOrd="0" presId="urn:microsoft.com/office/officeart/2008/layout/VerticalCurvedList"/>
    <dgm:cxn modelId="{E5187DA8-DE3A-4E5B-8A3D-7E80A4CFF242}" type="presParOf" srcId="{3DCDE46A-E4C3-4D6E-A9BC-A79DEA2E5802}" destId="{171A8531-8351-47AB-9933-F047F97BD7BD}" srcOrd="1" destOrd="0" presId="urn:microsoft.com/office/officeart/2008/layout/VerticalCurvedList"/>
    <dgm:cxn modelId="{FC9C8F29-89B5-472E-BCD9-A373B9B70A3A}" type="presParOf" srcId="{3DCDE46A-E4C3-4D6E-A9BC-A79DEA2E5802}" destId="{C3929BB1-03D7-4538-AE81-171F404ACE6A}" srcOrd="2" destOrd="0" presId="urn:microsoft.com/office/officeart/2008/layout/VerticalCurvedList"/>
    <dgm:cxn modelId="{760FBE4F-FAD8-40E3-8A36-ACD0261B942C}" type="presParOf" srcId="{C3929BB1-03D7-4538-AE81-171F404ACE6A}" destId="{B6BAD5CD-8A9A-4294-BB6E-0EA0394B677D}" srcOrd="0" destOrd="0" presId="urn:microsoft.com/office/officeart/2008/layout/VerticalCurvedList"/>
    <dgm:cxn modelId="{7CBCE3C5-0414-4ADE-81BA-71DBF8A99529}" type="presParOf" srcId="{3DCDE46A-E4C3-4D6E-A9BC-A79DEA2E5802}" destId="{7EA028CA-2E7E-43EF-8672-C1D9002EBC1D}" srcOrd="3" destOrd="0" presId="urn:microsoft.com/office/officeart/2008/layout/VerticalCurvedList"/>
    <dgm:cxn modelId="{BFFBB26F-CA82-4B9C-A503-FB26039A2B02}" type="presParOf" srcId="{3DCDE46A-E4C3-4D6E-A9BC-A79DEA2E5802}" destId="{122D5792-012E-470A-B4B1-F000D92FB391}" srcOrd="4" destOrd="0" presId="urn:microsoft.com/office/officeart/2008/layout/VerticalCurvedList"/>
    <dgm:cxn modelId="{804A6D8A-086D-4F03-8632-70C1FBFCD3E1}" type="presParOf" srcId="{122D5792-012E-470A-B4B1-F000D92FB391}" destId="{24AC1A88-78A5-47D2-A0B4-6C9A9DE884D5}" srcOrd="0" destOrd="0" presId="urn:microsoft.com/office/officeart/2008/layout/VerticalCurvedList"/>
    <dgm:cxn modelId="{4C400705-9F05-45B2-9A65-B91CEFC665A4}" type="presParOf" srcId="{3DCDE46A-E4C3-4D6E-A9BC-A79DEA2E5802}" destId="{7458635E-8F15-4799-84E4-DECA087D6138}" srcOrd="5" destOrd="0" presId="urn:microsoft.com/office/officeart/2008/layout/VerticalCurvedList"/>
    <dgm:cxn modelId="{529E7A2F-0C04-4FBD-B723-7E061603DDBA}" type="presParOf" srcId="{3DCDE46A-E4C3-4D6E-A9BC-A79DEA2E5802}" destId="{F418D7B1-86F9-4433-9693-010396C8F11B}" srcOrd="6" destOrd="0" presId="urn:microsoft.com/office/officeart/2008/layout/VerticalCurvedList"/>
    <dgm:cxn modelId="{035696C1-4615-4F09-A5FD-063FC8941F64}" type="presParOf" srcId="{F418D7B1-86F9-4433-9693-010396C8F11B}" destId="{6FC3F7A5-D040-4010-9B18-40137362BA2D}" srcOrd="0" destOrd="0" presId="urn:microsoft.com/office/officeart/2008/layout/VerticalCurvedList"/>
    <dgm:cxn modelId="{4F92F392-F0F4-4164-A92C-C6BE1FA26CDF}" type="presParOf" srcId="{3DCDE46A-E4C3-4D6E-A9BC-A79DEA2E5802}" destId="{376032C5-566E-4DDB-83DD-214D9293702B}" srcOrd="7" destOrd="0" presId="urn:microsoft.com/office/officeart/2008/layout/VerticalCurvedList"/>
    <dgm:cxn modelId="{77B05F87-F11C-4848-B5C4-E715751E949A}" type="presParOf" srcId="{3DCDE46A-E4C3-4D6E-A9BC-A79DEA2E5802}" destId="{EBCFD33B-3E9E-4BB4-98A7-AE0443AE951D}" srcOrd="8" destOrd="0" presId="urn:microsoft.com/office/officeart/2008/layout/VerticalCurvedList"/>
    <dgm:cxn modelId="{82CDDF69-EBB6-42C7-945A-28792D4B877E}" type="presParOf" srcId="{EBCFD33B-3E9E-4BB4-98A7-AE0443AE951D}" destId="{AD86E53A-4F8D-4EE5-B19F-B4926AAE7B1F}" srcOrd="0" destOrd="0" presId="urn:microsoft.com/office/officeart/2008/layout/VerticalCurvedList"/>
    <dgm:cxn modelId="{F43E179E-72F6-4449-99FA-9D9BC20E1525}" type="presParOf" srcId="{3DCDE46A-E4C3-4D6E-A9BC-A79DEA2E5802}" destId="{17B1232B-C57B-4432-BE43-FF7C9BB76D1B}" srcOrd="9" destOrd="0" presId="urn:microsoft.com/office/officeart/2008/layout/VerticalCurvedList"/>
    <dgm:cxn modelId="{72B17124-1C26-4A54-841C-D84D7188271A}" type="presParOf" srcId="{3DCDE46A-E4C3-4D6E-A9BC-A79DEA2E5802}" destId="{B254AF09-1862-48AE-BE3C-F51A45720410}" srcOrd="10" destOrd="0" presId="urn:microsoft.com/office/officeart/2008/layout/VerticalCurvedList"/>
    <dgm:cxn modelId="{FA597BB6-D812-41B9-98DD-0CF497437BCA}" type="presParOf" srcId="{B254AF09-1862-48AE-BE3C-F51A45720410}" destId="{A5537C87-DCC3-4DE8-AF26-D7194220A369}" srcOrd="0" destOrd="0" presId="urn:microsoft.com/office/officeart/2008/layout/VerticalCurvedList"/>
    <dgm:cxn modelId="{9D44366A-0820-4947-8F03-FE1EBDCB2902}" type="presParOf" srcId="{3DCDE46A-E4C3-4D6E-A9BC-A79DEA2E5802}" destId="{AAE410DF-1B28-4F2B-A220-694D4807F736}" srcOrd="11" destOrd="0" presId="urn:microsoft.com/office/officeart/2008/layout/VerticalCurvedList"/>
    <dgm:cxn modelId="{3AF209D0-5975-4DEB-B4A5-3086F72F9A7E}" type="presParOf" srcId="{3DCDE46A-E4C3-4D6E-A9BC-A79DEA2E5802}" destId="{BA727BBA-9C2C-4EF7-82BF-B6FD3426A642}" srcOrd="12" destOrd="0" presId="urn:microsoft.com/office/officeart/2008/layout/VerticalCurvedList"/>
    <dgm:cxn modelId="{44805960-2917-4018-9A13-72EA5C3951E0}" type="presParOf" srcId="{BA727BBA-9C2C-4EF7-82BF-B6FD3426A642}" destId="{9E1D19E2-6FB6-4450-A57C-13E870B39F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A089297B-5EE2-42CA-B5F9-CF7173D68822}">
      <dgm:prSet phldrT="[Texto]" custT="1"/>
      <dgm:spPr/>
      <dgm:t>
        <a:bodyPr/>
        <a:lstStyle/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1997</a:t>
          </a:r>
        </a:p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Ley para Prevenir, Sancionar y Erradicar la Violencia Intrafamiliar</a:t>
          </a:r>
          <a:endParaRPr lang="es-ES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3A30764-32D3-47E2-BA21-729B4126CC40}" type="parTrans" cxnId="{FDCACF3D-C31D-411F-95AD-7B0468C5B92B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775561A-E756-463E-A1C7-D7E326457A2A}" type="sibTrans" cxnId="{FDCACF3D-C31D-411F-95AD-7B0468C5B92B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5A3A20BA-DB7E-41EF-B99E-7E0023E307BC}">
      <dgm:prSet phldrT="[Texto]" custT="1"/>
      <dgm:spPr/>
      <dgm:t>
        <a:bodyPr/>
        <a:lstStyle/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Ley de Dignificación y Promoción Integral de la Mujer</a:t>
          </a:r>
        </a:p>
        <a:p>
          <a:r>
            <a:rPr lang="es-GT" sz="2400" b="1" i="1">
              <a:solidFill>
                <a:srgbClr val="002060"/>
              </a:solidFill>
              <a:latin typeface="Book Antiqua" panose="02040602050305030304" pitchFamily="18" charset="0"/>
            </a:rPr>
            <a:t>1999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4D960E0-9F7A-4047-904B-BA191E7E9945}" type="parTrans" cxnId="{39902DFC-0E1E-459F-BB37-83A78BF17BBD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5BBA25-C0FF-47DE-978A-C2ECAC8536BA}" type="sibTrans" cxnId="{39902DFC-0E1E-459F-BB37-83A78BF17BBD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A808511-E1FD-427C-A1DB-A78AAF484510}">
      <dgm:prSet phldrT="[Texto]" custT="1"/>
      <dgm:spPr/>
      <dgm:t>
        <a:bodyPr/>
        <a:lstStyle/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Acuerdos de Paz</a:t>
          </a:r>
        </a:p>
        <a:p>
          <a:r>
            <a:rPr lang="es-ES" sz="2400" b="1" i="1">
              <a:solidFill>
                <a:srgbClr val="002060"/>
              </a:solidFill>
              <a:latin typeface="Book Antiqua" panose="02040602050305030304" pitchFamily="18" charset="0"/>
            </a:rPr>
            <a:t>1996 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31447A3-BB57-4B13-B88D-937891887F1C}" type="parTrans" cxnId="{E3292D86-4F15-44EF-9BC2-DD4A67AA1271}">
      <dgm:prSet/>
      <dgm:spPr/>
      <dgm:t>
        <a:bodyPr/>
        <a:lstStyle/>
        <a:p>
          <a:endParaRPr lang="es-GT" sz="28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22F7E1BF-B585-437E-BC43-CC5E5B02D5AE}" type="sibTrans" cxnId="{E3292D86-4F15-44EF-9BC2-DD4A67AA1271}">
      <dgm:prSet custT="1"/>
      <dgm:spPr/>
      <dgm:t>
        <a:bodyPr/>
        <a:lstStyle/>
        <a:p>
          <a:endParaRPr lang="es-GT" sz="40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04D846C5-1403-442C-A461-2B7545C5D103}" type="pres">
      <dgm:prSet presAssocID="{7A808511-E1FD-427C-A1DB-A78AAF484510}" presName="compositeA" presStyleCnt="0"/>
      <dgm:spPr/>
    </dgm:pt>
    <dgm:pt modelId="{3F517CF6-11C1-4623-97C2-18F5C6255B4A}" type="pres">
      <dgm:prSet presAssocID="{7A808511-E1FD-427C-A1DB-A78AAF484510}" presName="textA" presStyleLbl="revTx" presStyleIdx="0" presStyleCnt="3">
        <dgm:presLayoutVars>
          <dgm:bulletEnabled val="1"/>
        </dgm:presLayoutVars>
      </dgm:prSet>
      <dgm:spPr/>
    </dgm:pt>
    <dgm:pt modelId="{D2F2C543-04DD-4B56-8693-54A95D0F4CF3}" type="pres">
      <dgm:prSet presAssocID="{7A808511-E1FD-427C-A1DB-A78AAF484510}" presName="circleA" presStyleLbl="node1" presStyleIdx="0" presStyleCnt="3"/>
      <dgm:spPr/>
    </dgm:pt>
    <dgm:pt modelId="{B79ADCC1-44E4-4A60-A5A2-ECA127FB9FE4}" type="pres">
      <dgm:prSet presAssocID="{7A808511-E1FD-427C-A1DB-A78AAF484510}" presName="spaceA" presStyleCnt="0"/>
      <dgm:spPr/>
    </dgm:pt>
    <dgm:pt modelId="{22CD511D-02D2-465B-A350-ED707E022636}" type="pres">
      <dgm:prSet presAssocID="{22F7E1BF-B585-437E-BC43-CC5E5B02D5AE}" presName="space" presStyleCnt="0"/>
      <dgm:spPr/>
    </dgm:pt>
    <dgm:pt modelId="{CE6883A9-B9A4-4AB1-A96C-851EA8053555}" type="pres">
      <dgm:prSet presAssocID="{A089297B-5EE2-42CA-B5F9-CF7173D68822}" presName="compositeB" presStyleCnt="0"/>
      <dgm:spPr/>
    </dgm:pt>
    <dgm:pt modelId="{DB6764BC-8F13-4BEA-8E21-7294E1FED8E9}" type="pres">
      <dgm:prSet presAssocID="{A089297B-5EE2-42CA-B5F9-CF7173D68822}" presName="textB" presStyleLbl="revTx" presStyleIdx="1" presStyleCnt="3">
        <dgm:presLayoutVars>
          <dgm:bulletEnabled val="1"/>
        </dgm:presLayoutVars>
      </dgm:prSet>
      <dgm:spPr/>
    </dgm:pt>
    <dgm:pt modelId="{80760F4E-2545-4590-8F19-772AAB82DEEF}" type="pres">
      <dgm:prSet presAssocID="{A089297B-5EE2-42CA-B5F9-CF7173D68822}" presName="circleB" presStyleLbl="node1" presStyleIdx="1" presStyleCnt="3"/>
      <dgm:spPr/>
    </dgm:pt>
    <dgm:pt modelId="{4D4800E3-EAFF-4F42-AFB5-5C900B2BBC00}" type="pres">
      <dgm:prSet presAssocID="{A089297B-5EE2-42CA-B5F9-CF7173D68822}" presName="spaceB" presStyleCnt="0"/>
      <dgm:spPr/>
    </dgm:pt>
    <dgm:pt modelId="{CDAD7E1F-18AF-49C8-9E94-355C427A3718}" type="pres">
      <dgm:prSet presAssocID="{6775561A-E756-463E-A1C7-D7E326457A2A}" presName="space" presStyleCnt="0"/>
      <dgm:spPr/>
    </dgm:pt>
    <dgm:pt modelId="{42E99AE8-9BF4-4624-A270-D3324504BCCA}" type="pres">
      <dgm:prSet presAssocID="{5A3A20BA-DB7E-41EF-B99E-7E0023E307BC}" presName="compositeA" presStyleCnt="0"/>
      <dgm:spPr/>
    </dgm:pt>
    <dgm:pt modelId="{BBE12683-6E81-4519-9CEC-145A90221CCC}" type="pres">
      <dgm:prSet presAssocID="{5A3A20BA-DB7E-41EF-B99E-7E0023E307BC}" presName="textA" presStyleLbl="revTx" presStyleIdx="2" presStyleCnt="3">
        <dgm:presLayoutVars>
          <dgm:bulletEnabled val="1"/>
        </dgm:presLayoutVars>
      </dgm:prSet>
      <dgm:spPr/>
    </dgm:pt>
    <dgm:pt modelId="{7A370027-655F-4558-81C2-927F041C605D}" type="pres">
      <dgm:prSet presAssocID="{5A3A20BA-DB7E-41EF-B99E-7E0023E307BC}" presName="circleA" presStyleLbl="node1" presStyleIdx="2" presStyleCnt="3"/>
      <dgm:spPr/>
    </dgm:pt>
    <dgm:pt modelId="{B19DC6E5-9761-402C-9F41-652AB10AC291}" type="pres">
      <dgm:prSet presAssocID="{5A3A20BA-DB7E-41EF-B99E-7E0023E307BC}" presName="spaceA" presStyleCnt="0"/>
      <dgm:spPr/>
    </dgm:pt>
  </dgm:ptLst>
  <dgm:cxnLst>
    <dgm:cxn modelId="{FDCACF3D-C31D-411F-95AD-7B0468C5B92B}" srcId="{24B7FE20-9CE3-47AF-8E04-1A5E9C974EB9}" destId="{A089297B-5EE2-42CA-B5F9-CF7173D68822}" srcOrd="1" destOrd="0" parTransId="{C3A30764-32D3-47E2-BA21-729B4126CC40}" sibTransId="{6775561A-E756-463E-A1C7-D7E326457A2A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E3292D86-4F15-44EF-9BC2-DD4A67AA1271}" srcId="{24B7FE20-9CE3-47AF-8E04-1A5E9C974EB9}" destId="{7A808511-E1FD-427C-A1DB-A78AAF484510}" srcOrd="0" destOrd="0" parTransId="{131447A3-BB57-4B13-B88D-937891887F1C}" sibTransId="{22F7E1BF-B585-437E-BC43-CC5E5B02D5AE}"/>
    <dgm:cxn modelId="{3CCBDDA8-969E-41C6-8603-9B678E0944AD}" type="presOf" srcId="{A089297B-5EE2-42CA-B5F9-CF7173D68822}" destId="{DB6764BC-8F13-4BEA-8E21-7294E1FED8E9}" srcOrd="0" destOrd="0" presId="urn:microsoft.com/office/officeart/2005/8/layout/hProcess11"/>
    <dgm:cxn modelId="{17E253B3-5E83-4B45-961D-B758D1DE8F20}" type="presOf" srcId="{5A3A20BA-DB7E-41EF-B99E-7E0023E307BC}" destId="{BBE12683-6E81-4519-9CEC-145A90221CCC}" srcOrd="0" destOrd="0" presId="urn:microsoft.com/office/officeart/2005/8/layout/hProcess11"/>
    <dgm:cxn modelId="{E51D42BC-6DF2-45E8-9A12-F99AAB3E20C8}" type="presOf" srcId="{7A808511-E1FD-427C-A1DB-A78AAF484510}" destId="{3F517CF6-11C1-4623-97C2-18F5C6255B4A}" srcOrd="0" destOrd="0" presId="urn:microsoft.com/office/officeart/2005/8/layout/hProcess11"/>
    <dgm:cxn modelId="{39902DFC-0E1E-459F-BB37-83A78BF17BBD}" srcId="{24B7FE20-9CE3-47AF-8E04-1A5E9C974EB9}" destId="{5A3A20BA-DB7E-41EF-B99E-7E0023E307BC}" srcOrd="2" destOrd="0" parTransId="{C4D960E0-9F7A-4047-904B-BA191E7E9945}" sibTransId="{E35BBA25-C0FF-47DE-978A-C2ECAC8536BA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64ABF873-090A-4456-875B-1C08A9838794}" type="presParOf" srcId="{F33A499A-4751-4102-8735-E4E11A278DF9}" destId="{04D846C5-1403-442C-A461-2B7545C5D103}" srcOrd="0" destOrd="0" presId="urn:microsoft.com/office/officeart/2005/8/layout/hProcess11"/>
    <dgm:cxn modelId="{2D95AA11-D560-45D6-BCAE-94BFBCE42E0E}" type="presParOf" srcId="{04D846C5-1403-442C-A461-2B7545C5D103}" destId="{3F517CF6-11C1-4623-97C2-18F5C6255B4A}" srcOrd="0" destOrd="0" presId="urn:microsoft.com/office/officeart/2005/8/layout/hProcess11"/>
    <dgm:cxn modelId="{612FCF6C-FA8E-4302-8AFD-1A044A59A65F}" type="presParOf" srcId="{04D846C5-1403-442C-A461-2B7545C5D103}" destId="{D2F2C543-04DD-4B56-8693-54A95D0F4CF3}" srcOrd="1" destOrd="0" presId="urn:microsoft.com/office/officeart/2005/8/layout/hProcess11"/>
    <dgm:cxn modelId="{7FB4CEFC-1DF3-4E6B-B1A1-36F9B8DA25DC}" type="presParOf" srcId="{04D846C5-1403-442C-A461-2B7545C5D103}" destId="{B79ADCC1-44E4-4A60-A5A2-ECA127FB9FE4}" srcOrd="2" destOrd="0" presId="urn:microsoft.com/office/officeart/2005/8/layout/hProcess11"/>
    <dgm:cxn modelId="{A58ACD1D-E26F-4011-9729-CB42F067D801}" type="presParOf" srcId="{F33A499A-4751-4102-8735-E4E11A278DF9}" destId="{22CD511D-02D2-465B-A350-ED707E022636}" srcOrd="1" destOrd="0" presId="urn:microsoft.com/office/officeart/2005/8/layout/hProcess11"/>
    <dgm:cxn modelId="{2275B185-6A2B-44A5-96CD-201CA30FE0CD}" type="presParOf" srcId="{F33A499A-4751-4102-8735-E4E11A278DF9}" destId="{CE6883A9-B9A4-4AB1-A96C-851EA8053555}" srcOrd="2" destOrd="0" presId="urn:microsoft.com/office/officeart/2005/8/layout/hProcess11"/>
    <dgm:cxn modelId="{DCD50539-69F1-4F0F-BCAB-C10BD392F92F}" type="presParOf" srcId="{CE6883A9-B9A4-4AB1-A96C-851EA8053555}" destId="{DB6764BC-8F13-4BEA-8E21-7294E1FED8E9}" srcOrd="0" destOrd="0" presId="urn:microsoft.com/office/officeart/2005/8/layout/hProcess11"/>
    <dgm:cxn modelId="{A57B02AB-166A-428C-A22B-6184D6AC76A2}" type="presParOf" srcId="{CE6883A9-B9A4-4AB1-A96C-851EA8053555}" destId="{80760F4E-2545-4590-8F19-772AAB82DEEF}" srcOrd="1" destOrd="0" presId="urn:microsoft.com/office/officeart/2005/8/layout/hProcess11"/>
    <dgm:cxn modelId="{ABA9D891-C438-4992-9F5A-3602534C6DC3}" type="presParOf" srcId="{CE6883A9-B9A4-4AB1-A96C-851EA8053555}" destId="{4D4800E3-EAFF-4F42-AFB5-5C900B2BBC00}" srcOrd="2" destOrd="0" presId="urn:microsoft.com/office/officeart/2005/8/layout/hProcess11"/>
    <dgm:cxn modelId="{41C3864A-CCF9-45FD-8868-80131ED0B2AC}" type="presParOf" srcId="{F33A499A-4751-4102-8735-E4E11A278DF9}" destId="{CDAD7E1F-18AF-49C8-9E94-355C427A3718}" srcOrd="3" destOrd="0" presId="urn:microsoft.com/office/officeart/2005/8/layout/hProcess11"/>
    <dgm:cxn modelId="{199E3DFD-BCBC-466C-BDE7-3EFC29964259}" type="presParOf" srcId="{F33A499A-4751-4102-8735-E4E11A278DF9}" destId="{42E99AE8-9BF4-4624-A270-D3324504BCCA}" srcOrd="4" destOrd="0" presId="urn:microsoft.com/office/officeart/2005/8/layout/hProcess11"/>
    <dgm:cxn modelId="{6EDD7F5E-4838-45C3-9D28-28CFD2A11299}" type="presParOf" srcId="{42E99AE8-9BF4-4624-A270-D3324504BCCA}" destId="{BBE12683-6E81-4519-9CEC-145A90221CCC}" srcOrd="0" destOrd="0" presId="urn:microsoft.com/office/officeart/2005/8/layout/hProcess11"/>
    <dgm:cxn modelId="{10B770A5-C8B8-447E-8299-EEACAD93FD11}" type="presParOf" srcId="{42E99AE8-9BF4-4624-A270-D3324504BCCA}" destId="{7A370027-655F-4558-81C2-927F041C605D}" srcOrd="1" destOrd="0" presId="urn:microsoft.com/office/officeart/2005/8/layout/hProcess11"/>
    <dgm:cxn modelId="{848CEC68-3A30-46CF-8D91-86FAC06AEC1D}" type="presParOf" srcId="{42E99AE8-9BF4-4624-A270-D3324504BCCA}" destId="{B19DC6E5-9761-402C-9F41-652AB10AC29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D4DA122A-0B69-4D0A-9F60-DE60CDC0F753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 de las Mujeres Guatemaltecas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1999-2001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2001-2006 </a:t>
          </a:r>
        </a:p>
      </dgm:t>
    </dgm:pt>
    <dgm:pt modelId="{DB4D0706-F4D4-4C3E-A1BD-6AD0F832C289}" type="parTrans" cxnId="{9E938D01-447B-4792-8652-2428C755037B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58A8993-6376-4F9D-9728-D94C509B94F0}" type="sibTrans" cxnId="{9E938D01-447B-4792-8652-2428C755037B}">
      <dgm:prSet custT="1"/>
      <dgm:spPr/>
      <dgm:t>
        <a:bodyPr/>
        <a:lstStyle/>
        <a:p>
          <a:endParaRPr lang="es-GT" sz="36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0C022A7-5E56-4857-A319-C60612260BE2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de la violencia. Intrafamiliar y contra las Mujeres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PLANOVI 2004-2014</a:t>
          </a:r>
          <a:endParaRPr lang="es-GT" sz="20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C501867-2FDC-42FD-86C9-E4AACB12F810}" type="par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225B0D9-5E58-4B46-8C9A-75C4BF9BA89B}" type="sib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69480759-1876-4433-BF4E-9DEAD9504A42}">
      <dgm:prSet phldrT="[Texto]"/>
      <dgm:spPr/>
      <dgm:t>
        <a:bodyPr/>
        <a:lstStyle/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Integral de las Mujeres</a:t>
          </a:r>
        </a:p>
        <a:p>
          <a:r>
            <a:rPr lang="es-ES" sz="2400" b="1" i="1" dirty="0">
              <a:solidFill>
                <a:srgbClr val="002060"/>
              </a:solidFill>
              <a:latin typeface="Book Antiqua" panose="02040602050305030304" pitchFamily="18" charset="0"/>
            </a:rPr>
            <a:t>2008-2023</a:t>
          </a:r>
          <a:endParaRPr lang="es-GT" sz="24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0384BD00-2880-45F6-9A12-D126060F757B}" type="parTrans" cxnId="{8031474E-FF92-45DF-A0FA-4C0FF891878E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CC484BFD-80FF-4DFF-9B98-9E6186DDF827}" type="sibTrans" cxnId="{8031474E-FF92-45DF-A0FA-4C0FF891878E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B9A6C2B1-E87E-46B8-B061-2E479C4C432B}" type="pres">
      <dgm:prSet presAssocID="{D4DA122A-0B69-4D0A-9F60-DE60CDC0F753}" presName="compositeA" presStyleCnt="0"/>
      <dgm:spPr/>
    </dgm:pt>
    <dgm:pt modelId="{E43688EF-EB88-40AC-B459-D4FFC2AA623C}" type="pres">
      <dgm:prSet presAssocID="{D4DA122A-0B69-4D0A-9F60-DE60CDC0F753}" presName="textA" presStyleLbl="revTx" presStyleIdx="0" presStyleCnt="3">
        <dgm:presLayoutVars>
          <dgm:bulletEnabled val="1"/>
        </dgm:presLayoutVars>
      </dgm:prSet>
      <dgm:spPr/>
    </dgm:pt>
    <dgm:pt modelId="{21117C35-95B7-444C-B884-D59905E18EA3}" type="pres">
      <dgm:prSet presAssocID="{D4DA122A-0B69-4D0A-9F60-DE60CDC0F753}" presName="circleA" presStyleLbl="node1" presStyleIdx="0" presStyleCnt="3"/>
      <dgm:spPr/>
    </dgm:pt>
    <dgm:pt modelId="{940B80D5-A3B1-4786-9CDC-A753B722BA63}" type="pres">
      <dgm:prSet presAssocID="{D4DA122A-0B69-4D0A-9F60-DE60CDC0F753}" presName="spaceA" presStyleCnt="0"/>
      <dgm:spPr/>
    </dgm:pt>
    <dgm:pt modelId="{54B0BD6B-6220-4B3C-81E3-0375DEF09129}" type="pres">
      <dgm:prSet presAssocID="{B58A8993-6376-4F9D-9728-D94C509B94F0}" presName="space" presStyleCnt="0"/>
      <dgm:spPr/>
    </dgm:pt>
    <dgm:pt modelId="{6C690C42-AD18-4271-8A53-6598EBE765C7}" type="pres">
      <dgm:prSet presAssocID="{B0C022A7-5E56-4857-A319-C60612260BE2}" presName="compositeB" presStyleCnt="0"/>
      <dgm:spPr/>
    </dgm:pt>
    <dgm:pt modelId="{B28CE8EE-DE8B-4F4A-90C0-0CD609DD4F15}" type="pres">
      <dgm:prSet presAssocID="{B0C022A7-5E56-4857-A319-C60612260BE2}" presName="textB" presStyleLbl="revTx" presStyleIdx="1" presStyleCnt="3">
        <dgm:presLayoutVars>
          <dgm:bulletEnabled val="1"/>
        </dgm:presLayoutVars>
      </dgm:prSet>
      <dgm:spPr/>
    </dgm:pt>
    <dgm:pt modelId="{44E5C81A-E1E5-4AE5-8A75-52E1BFF075C1}" type="pres">
      <dgm:prSet presAssocID="{B0C022A7-5E56-4857-A319-C60612260BE2}" presName="circleB" presStyleLbl="node1" presStyleIdx="1" presStyleCnt="3"/>
      <dgm:spPr/>
    </dgm:pt>
    <dgm:pt modelId="{9E7CC103-22DA-416D-A1C7-22667B64F8D2}" type="pres">
      <dgm:prSet presAssocID="{B0C022A7-5E56-4857-A319-C60612260BE2}" presName="spaceB" presStyleCnt="0"/>
      <dgm:spPr/>
    </dgm:pt>
    <dgm:pt modelId="{AD72FCF4-4D56-4BD5-B434-9E923DB58590}" type="pres">
      <dgm:prSet presAssocID="{3225B0D9-5E58-4B46-8C9A-75C4BF9BA89B}" presName="space" presStyleCnt="0"/>
      <dgm:spPr/>
    </dgm:pt>
    <dgm:pt modelId="{DCA2C739-257F-4B05-9172-6946FEF2A83D}" type="pres">
      <dgm:prSet presAssocID="{69480759-1876-4433-BF4E-9DEAD9504A42}" presName="compositeA" presStyleCnt="0"/>
      <dgm:spPr/>
    </dgm:pt>
    <dgm:pt modelId="{CFE976DC-F361-47EE-9B33-29969331FAAD}" type="pres">
      <dgm:prSet presAssocID="{69480759-1876-4433-BF4E-9DEAD9504A42}" presName="textA" presStyleLbl="revTx" presStyleIdx="2" presStyleCnt="3">
        <dgm:presLayoutVars>
          <dgm:bulletEnabled val="1"/>
        </dgm:presLayoutVars>
      </dgm:prSet>
      <dgm:spPr/>
    </dgm:pt>
    <dgm:pt modelId="{2B4B3D67-2963-4AE8-86EF-6517074AB3E6}" type="pres">
      <dgm:prSet presAssocID="{69480759-1876-4433-BF4E-9DEAD9504A42}" presName="circleA" presStyleLbl="node1" presStyleIdx="2" presStyleCnt="3"/>
      <dgm:spPr/>
    </dgm:pt>
    <dgm:pt modelId="{E27408A9-A745-4EC8-8780-1EE7C4EB809F}" type="pres">
      <dgm:prSet presAssocID="{69480759-1876-4433-BF4E-9DEAD9504A42}" presName="spaceA" presStyleCnt="0"/>
      <dgm:spPr/>
    </dgm:pt>
  </dgm:ptLst>
  <dgm:cxnLst>
    <dgm:cxn modelId="{9E938D01-447B-4792-8652-2428C755037B}" srcId="{24B7FE20-9CE3-47AF-8E04-1A5E9C974EB9}" destId="{D4DA122A-0B69-4D0A-9F60-DE60CDC0F753}" srcOrd="0" destOrd="0" parTransId="{DB4D0706-F4D4-4C3E-A1BD-6AD0F832C289}" sibTransId="{B58A8993-6376-4F9D-9728-D94C509B94F0}"/>
    <dgm:cxn modelId="{8031474E-FF92-45DF-A0FA-4C0FF891878E}" srcId="{24B7FE20-9CE3-47AF-8E04-1A5E9C974EB9}" destId="{69480759-1876-4433-BF4E-9DEAD9504A42}" srcOrd="2" destOrd="0" parTransId="{0384BD00-2880-45F6-9A12-D126060F757B}" sibTransId="{CC484BFD-80FF-4DFF-9B98-9E6186DDF827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878A7A94-D298-4CFA-B0B8-699442B20ABF}" type="presOf" srcId="{69480759-1876-4433-BF4E-9DEAD9504A42}" destId="{CFE976DC-F361-47EE-9B33-29969331FAAD}" srcOrd="0" destOrd="0" presId="urn:microsoft.com/office/officeart/2005/8/layout/hProcess11"/>
    <dgm:cxn modelId="{4EEA59CC-77B8-4588-93EB-553B85397830}" type="presOf" srcId="{D4DA122A-0B69-4D0A-9F60-DE60CDC0F753}" destId="{E43688EF-EB88-40AC-B459-D4FFC2AA623C}" srcOrd="0" destOrd="0" presId="urn:microsoft.com/office/officeart/2005/8/layout/hProcess11"/>
    <dgm:cxn modelId="{2E03BBD8-C639-4838-AA79-6B823901C0BD}" type="presOf" srcId="{B0C022A7-5E56-4857-A319-C60612260BE2}" destId="{B28CE8EE-DE8B-4F4A-90C0-0CD609DD4F15}" srcOrd="0" destOrd="0" presId="urn:microsoft.com/office/officeart/2005/8/layout/hProcess11"/>
    <dgm:cxn modelId="{53EE25EB-2F83-49FA-9C0C-3F57F450D8B9}" srcId="{24B7FE20-9CE3-47AF-8E04-1A5E9C974EB9}" destId="{B0C022A7-5E56-4857-A319-C60612260BE2}" srcOrd="1" destOrd="0" parTransId="{1C501867-2FDC-42FD-86C9-E4AACB12F810}" sibTransId="{3225B0D9-5E58-4B46-8C9A-75C4BF9BA89B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31A37F5C-A6D7-466E-84E4-C50916A12DF5}" type="presParOf" srcId="{F33A499A-4751-4102-8735-E4E11A278DF9}" destId="{B9A6C2B1-E87E-46B8-B061-2E479C4C432B}" srcOrd="0" destOrd="0" presId="urn:microsoft.com/office/officeart/2005/8/layout/hProcess11"/>
    <dgm:cxn modelId="{96B9DE4B-5D16-4471-9246-D7DEF50BBEBA}" type="presParOf" srcId="{B9A6C2B1-E87E-46B8-B061-2E479C4C432B}" destId="{E43688EF-EB88-40AC-B459-D4FFC2AA623C}" srcOrd="0" destOrd="0" presId="urn:microsoft.com/office/officeart/2005/8/layout/hProcess11"/>
    <dgm:cxn modelId="{8AA6C82C-9EDF-404F-92D4-7B89396CB318}" type="presParOf" srcId="{B9A6C2B1-E87E-46B8-B061-2E479C4C432B}" destId="{21117C35-95B7-444C-B884-D59905E18EA3}" srcOrd="1" destOrd="0" presId="urn:microsoft.com/office/officeart/2005/8/layout/hProcess11"/>
    <dgm:cxn modelId="{1A72AAA1-0C30-4B9E-8A6C-9257127CEAC7}" type="presParOf" srcId="{B9A6C2B1-E87E-46B8-B061-2E479C4C432B}" destId="{940B80D5-A3B1-4786-9CDC-A753B722BA63}" srcOrd="2" destOrd="0" presId="urn:microsoft.com/office/officeart/2005/8/layout/hProcess11"/>
    <dgm:cxn modelId="{8AF1544B-9DA9-42D2-8A60-C8F932C85DAD}" type="presParOf" srcId="{F33A499A-4751-4102-8735-E4E11A278DF9}" destId="{54B0BD6B-6220-4B3C-81E3-0375DEF09129}" srcOrd="1" destOrd="0" presId="urn:microsoft.com/office/officeart/2005/8/layout/hProcess11"/>
    <dgm:cxn modelId="{E5C34109-C74C-44B4-BB28-387F7FC38A21}" type="presParOf" srcId="{F33A499A-4751-4102-8735-E4E11A278DF9}" destId="{6C690C42-AD18-4271-8A53-6598EBE765C7}" srcOrd="2" destOrd="0" presId="urn:microsoft.com/office/officeart/2005/8/layout/hProcess11"/>
    <dgm:cxn modelId="{B4A0EE50-B2CA-45E7-B5E5-69625BF16117}" type="presParOf" srcId="{6C690C42-AD18-4271-8A53-6598EBE765C7}" destId="{B28CE8EE-DE8B-4F4A-90C0-0CD609DD4F15}" srcOrd="0" destOrd="0" presId="urn:microsoft.com/office/officeart/2005/8/layout/hProcess11"/>
    <dgm:cxn modelId="{4AB398EE-5425-4CE7-9D95-6685FAAD46A4}" type="presParOf" srcId="{6C690C42-AD18-4271-8A53-6598EBE765C7}" destId="{44E5C81A-E1E5-4AE5-8A75-52E1BFF075C1}" srcOrd="1" destOrd="0" presId="urn:microsoft.com/office/officeart/2005/8/layout/hProcess11"/>
    <dgm:cxn modelId="{9BCB6BA0-4994-428E-8119-FD579440F66B}" type="presParOf" srcId="{6C690C42-AD18-4271-8A53-6598EBE765C7}" destId="{9E7CC103-22DA-416D-A1C7-22667B64F8D2}" srcOrd="2" destOrd="0" presId="urn:microsoft.com/office/officeart/2005/8/layout/hProcess11"/>
    <dgm:cxn modelId="{6F7966EC-6453-46C6-A40D-8F909F96B5A6}" type="presParOf" srcId="{F33A499A-4751-4102-8735-E4E11A278DF9}" destId="{AD72FCF4-4D56-4BD5-B434-9E923DB58590}" srcOrd="3" destOrd="0" presId="urn:microsoft.com/office/officeart/2005/8/layout/hProcess11"/>
    <dgm:cxn modelId="{ADEE76A1-7025-4043-AF44-8777E4B9E599}" type="presParOf" srcId="{F33A499A-4751-4102-8735-E4E11A278DF9}" destId="{DCA2C739-257F-4B05-9172-6946FEF2A83D}" srcOrd="4" destOrd="0" presId="urn:microsoft.com/office/officeart/2005/8/layout/hProcess11"/>
    <dgm:cxn modelId="{14FCF023-6AB0-4EA0-93B2-7D9BA78145D1}" type="presParOf" srcId="{DCA2C739-257F-4B05-9172-6946FEF2A83D}" destId="{CFE976DC-F361-47EE-9B33-29969331FAAD}" srcOrd="0" destOrd="0" presId="urn:microsoft.com/office/officeart/2005/8/layout/hProcess11"/>
    <dgm:cxn modelId="{9FEAA024-406E-4E8C-A2D1-98DB65906282}" type="presParOf" srcId="{DCA2C739-257F-4B05-9172-6946FEF2A83D}" destId="{2B4B3D67-2963-4AE8-86EF-6517074AB3E6}" srcOrd="1" destOrd="0" presId="urn:microsoft.com/office/officeart/2005/8/layout/hProcess11"/>
    <dgm:cxn modelId="{3BFFC285-4AAE-4E1B-ACCD-139DA8B6A238}" type="presParOf" srcId="{DCA2C739-257F-4B05-9172-6946FEF2A83D}" destId="{E27408A9-A745-4EC8-8780-1EE7C4EB80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B7FE20-9CE3-47AF-8E04-1A5E9C974E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GT"/>
        </a:p>
      </dgm:t>
    </dgm:pt>
    <dgm:pt modelId="{D4DA122A-0B69-4D0A-9F60-DE60CDC0F753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Ley contra el Femicidio y otras de Violencia contra la Mujer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Decreto 22-2008</a:t>
          </a:r>
        </a:p>
      </dgm:t>
    </dgm:pt>
    <dgm:pt modelId="{DB4D0706-F4D4-4C3E-A1BD-6AD0F832C289}" type="parTrans" cxnId="{9E938D01-447B-4792-8652-2428C755037B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58A8993-6376-4F9D-9728-D94C509B94F0}" type="sibTrans" cxnId="{9E938D01-447B-4792-8652-2428C755037B}">
      <dgm:prSet custT="1"/>
      <dgm:spPr/>
      <dgm:t>
        <a:bodyPr/>
        <a:lstStyle/>
        <a:p>
          <a:endParaRPr lang="es-GT" sz="36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0C022A7-5E56-4857-A319-C60612260BE2}">
      <dgm:prSet phldrT="[Texto]" custT="1"/>
      <dgm:spPr/>
      <dgm:t>
        <a:bodyPr/>
        <a:lstStyle/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violencia contra las Mujeres </a:t>
          </a:r>
        </a:p>
        <a:p>
          <a:r>
            <a:rPr lang="es-ES" sz="2000" b="1" i="1" dirty="0">
              <a:solidFill>
                <a:srgbClr val="002060"/>
              </a:solidFill>
              <a:latin typeface="Book Antiqua" panose="02040602050305030304" pitchFamily="18" charset="0"/>
            </a:rPr>
            <a:t>PLANOVI 2020-2029</a:t>
          </a:r>
          <a:endParaRPr lang="es-GT" sz="20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1C501867-2FDC-42FD-86C9-E4AACB12F810}" type="par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3225B0D9-5E58-4B46-8C9A-75C4BF9BA89B}" type="sibTrans" cxnId="{53EE25EB-2F83-49FA-9C0C-3F57F450D8B9}">
      <dgm:prSet/>
      <dgm:spPr/>
      <dgm:t>
        <a:bodyPr/>
        <a:lstStyle/>
        <a:p>
          <a:endParaRPr lang="es-GT" sz="2400" b="1" i="1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E3C5A197-5550-4A1D-BFB3-AF4F4CF74363}" type="pres">
      <dgm:prSet presAssocID="{24B7FE20-9CE3-47AF-8E04-1A5E9C974EB9}" presName="Name0" presStyleCnt="0">
        <dgm:presLayoutVars>
          <dgm:dir/>
          <dgm:resizeHandles val="exact"/>
        </dgm:presLayoutVars>
      </dgm:prSet>
      <dgm:spPr/>
    </dgm:pt>
    <dgm:pt modelId="{B29A8732-3800-4AC9-B349-493AD1A44065}" type="pres">
      <dgm:prSet presAssocID="{24B7FE20-9CE3-47AF-8E04-1A5E9C974EB9}" presName="arrow" presStyleLbl="bgShp" presStyleIdx="0" presStyleCnt="1"/>
      <dgm:spPr/>
    </dgm:pt>
    <dgm:pt modelId="{F33A499A-4751-4102-8735-E4E11A278DF9}" type="pres">
      <dgm:prSet presAssocID="{24B7FE20-9CE3-47AF-8E04-1A5E9C974EB9}" presName="points" presStyleCnt="0"/>
      <dgm:spPr/>
    </dgm:pt>
    <dgm:pt modelId="{B9A6C2B1-E87E-46B8-B061-2E479C4C432B}" type="pres">
      <dgm:prSet presAssocID="{D4DA122A-0B69-4D0A-9F60-DE60CDC0F753}" presName="compositeA" presStyleCnt="0"/>
      <dgm:spPr/>
    </dgm:pt>
    <dgm:pt modelId="{E43688EF-EB88-40AC-B459-D4FFC2AA623C}" type="pres">
      <dgm:prSet presAssocID="{D4DA122A-0B69-4D0A-9F60-DE60CDC0F753}" presName="textA" presStyleLbl="revTx" presStyleIdx="0" presStyleCnt="2">
        <dgm:presLayoutVars>
          <dgm:bulletEnabled val="1"/>
        </dgm:presLayoutVars>
      </dgm:prSet>
      <dgm:spPr/>
    </dgm:pt>
    <dgm:pt modelId="{21117C35-95B7-444C-B884-D59905E18EA3}" type="pres">
      <dgm:prSet presAssocID="{D4DA122A-0B69-4D0A-9F60-DE60CDC0F753}" presName="circleA" presStyleLbl="node1" presStyleIdx="0" presStyleCnt="2"/>
      <dgm:spPr/>
    </dgm:pt>
    <dgm:pt modelId="{940B80D5-A3B1-4786-9CDC-A753B722BA63}" type="pres">
      <dgm:prSet presAssocID="{D4DA122A-0B69-4D0A-9F60-DE60CDC0F753}" presName="spaceA" presStyleCnt="0"/>
      <dgm:spPr/>
    </dgm:pt>
    <dgm:pt modelId="{54B0BD6B-6220-4B3C-81E3-0375DEF09129}" type="pres">
      <dgm:prSet presAssocID="{B58A8993-6376-4F9D-9728-D94C509B94F0}" presName="space" presStyleCnt="0"/>
      <dgm:spPr/>
    </dgm:pt>
    <dgm:pt modelId="{6C690C42-AD18-4271-8A53-6598EBE765C7}" type="pres">
      <dgm:prSet presAssocID="{B0C022A7-5E56-4857-A319-C60612260BE2}" presName="compositeB" presStyleCnt="0"/>
      <dgm:spPr/>
    </dgm:pt>
    <dgm:pt modelId="{B28CE8EE-DE8B-4F4A-90C0-0CD609DD4F15}" type="pres">
      <dgm:prSet presAssocID="{B0C022A7-5E56-4857-A319-C60612260BE2}" presName="textB" presStyleLbl="revTx" presStyleIdx="1" presStyleCnt="2">
        <dgm:presLayoutVars>
          <dgm:bulletEnabled val="1"/>
        </dgm:presLayoutVars>
      </dgm:prSet>
      <dgm:spPr/>
    </dgm:pt>
    <dgm:pt modelId="{44E5C81A-E1E5-4AE5-8A75-52E1BFF075C1}" type="pres">
      <dgm:prSet presAssocID="{B0C022A7-5E56-4857-A319-C60612260BE2}" presName="circleB" presStyleLbl="node1" presStyleIdx="1" presStyleCnt="2"/>
      <dgm:spPr/>
    </dgm:pt>
    <dgm:pt modelId="{9E7CC103-22DA-416D-A1C7-22667B64F8D2}" type="pres">
      <dgm:prSet presAssocID="{B0C022A7-5E56-4857-A319-C60612260BE2}" presName="spaceB" presStyleCnt="0"/>
      <dgm:spPr/>
    </dgm:pt>
  </dgm:ptLst>
  <dgm:cxnLst>
    <dgm:cxn modelId="{9E938D01-447B-4792-8652-2428C755037B}" srcId="{24B7FE20-9CE3-47AF-8E04-1A5E9C974EB9}" destId="{D4DA122A-0B69-4D0A-9F60-DE60CDC0F753}" srcOrd="0" destOrd="0" parTransId="{DB4D0706-F4D4-4C3E-A1BD-6AD0F832C289}" sibTransId="{B58A8993-6376-4F9D-9728-D94C509B94F0}"/>
    <dgm:cxn modelId="{96B3E67A-2028-4411-A649-62A0D9E60D2A}" type="presOf" srcId="{24B7FE20-9CE3-47AF-8E04-1A5E9C974EB9}" destId="{E3C5A197-5550-4A1D-BFB3-AF4F4CF74363}" srcOrd="0" destOrd="0" presId="urn:microsoft.com/office/officeart/2005/8/layout/hProcess11"/>
    <dgm:cxn modelId="{4EEA59CC-77B8-4588-93EB-553B85397830}" type="presOf" srcId="{D4DA122A-0B69-4D0A-9F60-DE60CDC0F753}" destId="{E43688EF-EB88-40AC-B459-D4FFC2AA623C}" srcOrd="0" destOrd="0" presId="urn:microsoft.com/office/officeart/2005/8/layout/hProcess11"/>
    <dgm:cxn modelId="{2E03BBD8-C639-4838-AA79-6B823901C0BD}" type="presOf" srcId="{B0C022A7-5E56-4857-A319-C60612260BE2}" destId="{B28CE8EE-DE8B-4F4A-90C0-0CD609DD4F15}" srcOrd="0" destOrd="0" presId="urn:microsoft.com/office/officeart/2005/8/layout/hProcess11"/>
    <dgm:cxn modelId="{53EE25EB-2F83-49FA-9C0C-3F57F450D8B9}" srcId="{24B7FE20-9CE3-47AF-8E04-1A5E9C974EB9}" destId="{B0C022A7-5E56-4857-A319-C60612260BE2}" srcOrd="1" destOrd="0" parTransId="{1C501867-2FDC-42FD-86C9-E4AACB12F810}" sibTransId="{3225B0D9-5E58-4B46-8C9A-75C4BF9BA89B}"/>
    <dgm:cxn modelId="{8E80109F-77CB-4001-85E9-AFC7BEB8ADA9}" type="presParOf" srcId="{E3C5A197-5550-4A1D-BFB3-AF4F4CF74363}" destId="{B29A8732-3800-4AC9-B349-493AD1A44065}" srcOrd="0" destOrd="0" presId="urn:microsoft.com/office/officeart/2005/8/layout/hProcess11"/>
    <dgm:cxn modelId="{A5E3BF28-3BB0-4D2B-8928-656C4A57523E}" type="presParOf" srcId="{E3C5A197-5550-4A1D-BFB3-AF4F4CF74363}" destId="{F33A499A-4751-4102-8735-E4E11A278DF9}" srcOrd="1" destOrd="0" presId="urn:microsoft.com/office/officeart/2005/8/layout/hProcess11"/>
    <dgm:cxn modelId="{31A37F5C-A6D7-466E-84E4-C50916A12DF5}" type="presParOf" srcId="{F33A499A-4751-4102-8735-E4E11A278DF9}" destId="{B9A6C2B1-E87E-46B8-B061-2E479C4C432B}" srcOrd="0" destOrd="0" presId="urn:microsoft.com/office/officeart/2005/8/layout/hProcess11"/>
    <dgm:cxn modelId="{96B9DE4B-5D16-4471-9246-D7DEF50BBEBA}" type="presParOf" srcId="{B9A6C2B1-E87E-46B8-B061-2E479C4C432B}" destId="{E43688EF-EB88-40AC-B459-D4FFC2AA623C}" srcOrd="0" destOrd="0" presId="urn:microsoft.com/office/officeart/2005/8/layout/hProcess11"/>
    <dgm:cxn modelId="{8AA6C82C-9EDF-404F-92D4-7B89396CB318}" type="presParOf" srcId="{B9A6C2B1-E87E-46B8-B061-2E479C4C432B}" destId="{21117C35-95B7-444C-B884-D59905E18EA3}" srcOrd="1" destOrd="0" presId="urn:microsoft.com/office/officeart/2005/8/layout/hProcess11"/>
    <dgm:cxn modelId="{1A72AAA1-0C30-4B9E-8A6C-9257127CEAC7}" type="presParOf" srcId="{B9A6C2B1-E87E-46B8-B061-2E479C4C432B}" destId="{940B80D5-A3B1-4786-9CDC-A753B722BA63}" srcOrd="2" destOrd="0" presId="urn:microsoft.com/office/officeart/2005/8/layout/hProcess11"/>
    <dgm:cxn modelId="{8AF1544B-9DA9-42D2-8A60-C8F932C85DAD}" type="presParOf" srcId="{F33A499A-4751-4102-8735-E4E11A278DF9}" destId="{54B0BD6B-6220-4B3C-81E3-0375DEF09129}" srcOrd="1" destOrd="0" presId="urn:microsoft.com/office/officeart/2005/8/layout/hProcess11"/>
    <dgm:cxn modelId="{E5C34109-C74C-44B4-BB28-387F7FC38A21}" type="presParOf" srcId="{F33A499A-4751-4102-8735-E4E11A278DF9}" destId="{6C690C42-AD18-4271-8A53-6598EBE765C7}" srcOrd="2" destOrd="0" presId="urn:microsoft.com/office/officeart/2005/8/layout/hProcess11"/>
    <dgm:cxn modelId="{B4A0EE50-B2CA-45E7-B5E5-69625BF16117}" type="presParOf" srcId="{6C690C42-AD18-4271-8A53-6598EBE765C7}" destId="{B28CE8EE-DE8B-4F4A-90C0-0CD609DD4F15}" srcOrd="0" destOrd="0" presId="urn:microsoft.com/office/officeart/2005/8/layout/hProcess11"/>
    <dgm:cxn modelId="{4AB398EE-5425-4CE7-9D95-6685FAAD46A4}" type="presParOf" srcId="{6C690C42-AD18-4271-8A53-6598EBE765C7}" destId="{44E5C81A-E1E5-4AE5-8A75-52E1BFF075C1}" srcOrd="1" destOrd="0" presId="urn:microsoft.com/office/officeart/2005/8/layout/hProcess11"/>
    <dgm:cxn modelId="{9BCB6BA0-4994-428E-8119-FD579440F66B}" type="presParOf" srcId="{6C690C42-AD18-4271-8A53-6598EBE765C7}" destId="{9E7CC103-22DA-416D-A1C7-22667B64F8D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4F76A9-12D0-449B-ACC8-0EC1A2F84086}" type="doc">
      <dgm:prSet loTypeId="urn:microsoft.com/office/officeart/2005/8/layout/venn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6BE81258-50FF-4809-A57F-285220B4B905}">
      <dgm:prSet phldrT="[Texto]" custT="1"/>
      <dgm:spPr/>
      <dgm:t>
        <a:bodyPr/>
        <a:lstStyle/>
        <a:p>
          <a:r>
            <a:rPr lang="es-ES" sz="2800" b="1" i="1" dirty="0">
              <a:solidFill>
                <a:srgbClr val="002060"/>
              </a:solidFill>
              <a:latin typeface="Book Antiqua" panose="02040602050305030304" pitchFamily="18" charset="0"/>
            </a:rPr>
            <a:t>El confinamiento obliga a las niñas, adolescentes y mujeres a estar encerradas con sus maltratadores </a:t>
          </a:r>
          <a:endParaRPr lang="es-GT" sz="2800" b="1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7D3339DE-2586-4CAE-98CC-45C2E71ED8CD}" type="par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DA2A57D7-BC96-4E33-A868-642D2430621E}" type="sibTrans" cxnId="{148618C6-9610-452F-A413-A1B4D1C499A0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E861619A-00BC-4F7C-901F-6DFAE5455453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Los servicios de denuncia, atención, albergue y protección deben considerarse esenciales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8D9B8E99-3C99-49A6-B51C-8999E4DD8BC4}" type="par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00718407-95FE-4C7D-99F1-FC7F7B495AAC}" type="sibTrans" cxnId="{59B6010F-2D4E-4ABC-B29C-0898AF97D4EB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BA991B2-80B4-4747-8579-891ECA6593AE}">
      <dgm:prSet phldrT="[Texto]"/>
      <dgm:spPr/>
      <dgm:t>
        <a:bodyPr/>
        <a:lstStyle/>
        <a:p>
          <a:r>
            <a:rPr lang="es-ES" i="1" dirty="0">
              <a:solidFill>
                <a:srgbClr val="002060"/>
              </a:solidFill>
              <a:latin typeface="Book Antiqua" panose="02040602050305030304" pitchFamily="18" charset="0"/>
            </a:rPr>
            <a:t>Campañas informativas para prevenir la VCM.</a:t>
          </a:r>
          <a:endParaRPr lang="es-GT" i="1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DD762FA6-A018-4838-A528-E725337AF85A}" type="par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5B9D770-F5FC-4287-BF69-E4FE13571AC1}" type="sibTrans" cxnId="{ED1C7AC7-33CB-4142-8E90-48D864983E0F}">
      <dgm:prSet/>
      <dgm:spPr/>
      <dgm:t>
        <a:bodyPr/>
        <a:lstStyle/>
        <a:p>
          <a:endParaRPr lang="es-GT">
            <a:solidFill>
              <a:srgbClr val="002060"/>
            </a:solidFill>
          </a:endParaRPr>
        </a:p>
      </dgm:t>
    </dgm:pt>
    <dgm:pt modelId="{5D5364E4-8C26-467C-907B-D6B79039E51D}" type="pres">
      <dgm:prSet presAssocID="{084F76A9-12D0-449B-ACC8-0EC1A2F84086}" presName="Name0" presStyleCnt="0">
        <dgm:presLayoutVars>
          <dgm:dir/>
          <dgm:resizeHandles val="exact"/>
        </dgm:presLayoutVars>
      </dgm:prSet>
      <dgm:spPr/>
    </dgm:pt>
    <dgm:pt modelId="{A99F0163-C9B3-4319-B762-A993758DB58D}" type="pres">
      <dgm:prSet presAssocID="{6BE81258-50FF-4809-A57F-285220B4B905}" presName="Name5" presStyleLbl="vennNode1" presStyleIdx="0" presStyleCnt="3">
        <dgm:presLayoutVars>
          <dgm:bulletEnabled val="1"/>
        </dgm:presLayoutVars>
      </dgm:prSet>
      <dgm:spPr/>
    </dgm:pt>
    <dgm:pt modelId="{9257180C-8D8F-4B8A-83E0-A14CED365E6A}" type="pres">
      <dgm:prSet presAssocID="{DA2A57D7-BC96-4E33-A868-642D2430621E}" presName="space" presStyleCnt="0"/>
      <dgm:spPr/>
    </dgm:pt>
    <dgm:pt modelId="{44ACDA38-0A8D-4973-91C7-DE584AE0F609}" type="pres">
      <dgm:prSet presAssocID="{E861619A-00BC-4F7C-901F-6DFAE5455453}" presName="Name5" presStyleLbl="vennNode1" presStyleIdx="1" presStyleCnt="3">
        <dgm:presLayoutVars>
          <dgm:bulletEnabled val="1"/>
        </dgm:presLayoutVars>
      </dgm:prSet>
      <dgm:spPr/>
    </dgm:pt>
    <dgm:pt modelId="{3007E79F-7A2F-4E85-BACC-DA86B4B6132E}" type="pres">
      <dgm:prSet presAssocID="{00718407-95FE-4C7D-99F1-FC7F7B495AAC}" presName="space" presStyleCnt="0"/>
      <dgm:spPr/>
    </dgm:pt>
    <dgm:pt modelId="{0C8D77D8-C4A4-4DB7-B907-A387452DC148}" type="pres">
      <dgm:prSet presAssocID="{5BA991B2-80B4-4747-8579-891ECA6593A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9B6010F-2D4E-4ABC-B29C-0898AF97D4EB}" srcId="{084F76A9-12D0-449B-ACC8-0EC1A2F84086}" destId="{E861619A-00BC-4F7C-901F-6DFAE5455453}" srcOrd="1" destOrd="0" parTransId="{8D9B8E99-3C99-49A6-B51C-8999E4DD8BC4}" sibTransId="{00718407-95FE-4C7D-99F1-FC7F7B495AAC}"/>
    <dgm:cxn modelId="{7E02A50F-598C-4BCD-9F96-671627AFAFC5}" type="presOf" srcId="{6BE81258-50FF-4809-A57F-285220B4B905}" destId="{A99F0163-C9B3-4319-B762-A993758DB58D}" srcOrd="0" destOrd="0" presId="urn:microsoft.com/office/officeart/2005/8/layout/venn3"/>
    <dgm:cxn modelId="{79046F63-9B75-4E18-84FC-D92B9BABFFE7}" type="presOf" srcId="{084F76A9-12D0-449B-ACC8-0EC1A2F84086}" destId="{5D5364E4-8C26-467C-907B-D6B79039E51D}" srcOrd="0" destOrd="0" presId="urn:microsoft.com/office/officeart/2005/8/layout/venn3"/>
    <dgm:cxn modelId="{9F1B6F8E-40EB-4E63-B794-CB92A1F2200B}" type="presOf" srcId="{5BA991B2-80B4-4747-8579-891ECA6593AE}" destId="{0C8D77D8-C4A4-4DB7-B907-A387452DC148}" srcOrd="0" destOrd="0" presId="urn:microsoft.com/office/officeart/2005/8/layout/venn3"/>
    <dgm:cxn modelId="{4BD057A3-FA52-4916-A36F-0EC5A8B81DDD}" type="presOf" srcId="{E861619A-00BC-4F7C-901F-6DFAE5455453}" destId="{44ACDA38-0A8D-4973-91C7-DE584AE0F609}" srcOrd="0" destOrd="0" presId="urn:microsoft.com/office/officeart/2005/8/layout/venn3"/>
    <dgm:cxn modelId="{148618C6-9610-452F-A413-A1B4D1C499A0}" srcId="{084F76A9-12D0-449B-ACC8-0EC1A2F84086}" destId="{6BE81258-50FF-4809-A57F-285220B4B905}" srcOrd="0" destOrd="0" parTransId="{7D3339DE-2586-4CAE-98CC-45C2E71ED8CD}" sibTransId="{DA2A57D7-BC96-4E33-A868-642D2430621E}"/>
    <dgm:cxn modelId="{ED1C7AC7-33CB-4142-8E90-48D864983E0F}" srcId="{084F76A9-12D0-449B-ACC8-0EC1A2F84086}" destId="{5BA991B2-80B4-4747-8579-891ECA6593AE}" srcOrd="2" destOrd="0" parTransId="{DD762FA6-A018-4838-A528-E725337AF85A}" sibTransId="{55B9D770-F5FC-4287-BF69-E4FE13571AC1}"/>
    <dgm:cxn modelId="{D933FAE8-664A-4FA8-8CEC-4E82979F2F65}" type="presParOf" srcId="{5D5364E4-8C26-467C-907B-D6B79039E51D}" destId="{A99F0163-C9B3-4319-B762-A993758DB58D}" srcOrd="0" destOrd="0" presId="urn:microsoft.com/office/officeart/2005/8/layout/venn3"/>
    <dgm:cxn modelId="{3BD09E04-FF24-4115-B622-B4CD8B84E3E2}" type="presParOf" srcId="{5D5364E4-8C26-467C-907B-D6B79039E51D}" destId="{9257180C-8D8F-4B8A-83E0-A14CED365E6A}" srcOrd="1" destOrd="0" presId="urn:microsoft.com/office/officeart/2005/8/layout/venn3"/>
    <dgm:cxn modelId="{4E6F126D-C960-401A-A251-350EFF5A6738}" type="presParOf" srcId="{5D5364E4-8C26-467C-907B-D6B79039E51D}" destId="{44ACDA38-0A8D-4973-91C7-DE584AE0F609}" srcOrd="2" destOrd="0" presId="urn:microsoft.com/office/officeart/2005/8/layout/venn3"/>
    <dgm:cxn modelId="{8821AE50-202C-49FD-80F7-1AA4774F4171}" type="presParOf" srcId="{5D5364E4-8C26-467C-907B-D6B79039E51D}" destId="{3007E79F-7A2F-4E85-BACC-DA86B4B6132E}" srcOrd="3" destOrd="0" presId="urn:microsoft.com/office/officeart/2005/8/layout/venn3"/>
    <dgm:cxn modelId="{7A09F5D5-28AE-4C4B-AD14-94509807F66F}" type="presParOf" srcId="{5D5364E4-8C26-467C-907B-D6B79039E51D}" destId="{0C8D77D8-C4A4-4DB7-B907-A387452DC1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F8141-7C14-4226-BE40-A3CF4927A128}">
      <dsp:nvSpPr>
        <dsp:cNvPr id="0" name=""/>
        <dsp:cNvSpPr/>
      </dsp:nvSpPr>
      <dsp:spPr>
        <a:xfrm rot="16200000">
          <a:off x="-1070536" y="1076508"/>
          <a:ext cx="4248695" cy="209567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89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CEDAW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1982</a:t>
          </a:r>
          <a:endParaRPr lang="es-GT" sz="2600" b="1" i="1" kern="1200" dirty="0">
            <a:latin typeface="Book Antiqua" panose="02040602050305030304" pitchFamily="18" charset="0"/>
          </a:endParaRPr>
        </a:p>
      </dsp:txBody>
      <dsp:txXfrm rot="5400000">
        <a:off x="5973" y="849738"/>
        <a:ext cx="2095677" cy="2549217"/>
      </dsp:txXfrm>
    </dsp:sp>
    <dsp:sp modelId="{0C5C6A8F-78FC-44DE-9A9F-FB67538DC463}">
      <dsp:nvSpPr>
        <dsp:cNvPr id="0" name=""/>
        <dsp:cNvSpPr/>
      </dsp:nvSpPr>
      <dsp:spPr>
        <a:xfrm rot="16200000">
          <a:off x="1182316" y="1076508"/>
          <a:ext cx="4248695" cy="2095677"/>
        </a:xfrm>
        <a:prstGeom prst="flowChartManualOperati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89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Convención </a:t>
          </a:r>
          <a:r>
            <a:rPr lang="es-ES" sz="2600" b="1" i="1" kern="1200" dirty="0" err="1">
              <a:latin typeface="Book Antiqua" panose="02040602050305030304" pitchFamily="18" charset="0"/>
            </a:rPr>
            <a:t>Belen</a:t>
          </a:r>
          <a:r>
            <a:rPr lang="es-ES" sz="2600" b="1" i="1" kern="1200" dirty="0">
              <a:latin typeface="Book Antiqua" panose="02040602050305030304" pitchFamily="18" charset="0"/>
            </a:rPr>
            <a:t> </a:t>
          </a:r>
          <a:r>
            <a:rPr lang="es-ES" sz="2600" b="1" i="1" kern="1200" dirty="0" err="1">
              <a:latin typeface="Book Antiqua" panose="02040602050305030304" pitchFamily="18" charset="0"/>
            </a:rPr>
            <a:t>Dó</a:t>
          </a:r>
          <a:r>
            <a:rPr lang="es-ES" sz="2600" b="1" i="1" kern="1200" dirty="0">
              <a:latin typeface="Book Antiqua" panose="02040602050305030304" pitchFamily="18" charset="0"/>
            </a:rPr>
            <a:t> Para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1994</a:t>
          </a:r>
          <a:endParaRPr lang="es-GT" sz="2600" b="1" i="1" kern="1200" dirty="0">
            <a:latin typeface="Book Antiqua" panose="02040602050305030304" pitchFamily="18" charset="0"/>
          </a:endParaRPr>
        </a:p>
      </dsp:txBody>
      <dsp:txXfrm rot="5400000">
        <a:off x="2258825" y="849738"/>
        <a:ext cx="2095677" cy="2549217"/>
      </dsp:txXfrm>
    </dsp:sp>
    <dsp:sp modelId="{100E5BF0-9D92-4420-AA19-3463E69F60BA}">
      <dsp:nvSpPr>
        <dsp:cNvPr id="0" name=""/>
        <dsp:cNvSpPr/>
      </dsp:nvSpPr>
      <dsp:spPr>
        <a:xfrm rot="16200000">
          <a:off x="3435169" y="1076508"/>
          <a:ext cx="4248695" cy="2095677"/>
        </a:xfrm>
        <a:prstGeom prst="flowChartManualOperati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89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Plataforma de Acción Mundial de Beijing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1995</a:t>
          </a:r>
          <a:endParaRPr lang="es-GT" sz="2600" b="1" i="1" kern="1200" dirty="0">
            <a:latin typeface="Book Antiqua" panose="02040602050305030304" pitchFamily="18" charset="0"/>
          </a:endParaRPr>
        </a:p>
      </dsp:txBody>
      <dsp:txXfrm rot="5400000">
        <a:off x="4511678" y="849738"/>
        <a:ext cx="2095677" cy="2549217"/>
      </dsp:txXfrm>
    </dsp:sp>
    <dsp:sp modelId="{3B638F33-BB3E-4012-8194-5C4074A53F95}">
      <dsp:nvSpPr>
        <dsp:cNvPr id="0" name=""/>
        <dsp:cNvSpPr/>
      </dsp:nvSpPr>
      <dsp:spPr>
        <a:xfrm rot="16200000">
          <a:off x="5688022" y="1076508"/>
          <a:ext cx="4248695" cy="2095677"/>
        </a:xfrm>
        <a:prstGeom prst="flowChartManualOperati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89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Agenda ODM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600" b="1" i="1" kern="1200" dirty="0">
              <a:latin typeface="Book Antiqua" panose="02040602050305030304" pitchFamily="18" charset="0"/>
            </a:rPr>
            <a:t>ODM 3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600" b="1" i="1" kern="1200" dirty="0">
              <a:latin typeface="Book Antiqua" panose="02040602050305030304" pitchFamily="18" charset="0"/>
            </a:rPr>
            <a:t>2000</a:t>
          </a:r>
        </a:p>
      </dsp:txBody>
      <dsp:txXfrm rot="5400000">
        <a:off x="6764531" y="849738"/>
        <a:ext cx="2095677" cy="2549217"/>
      </dsp:txXfrm>
    </dsp:sp>
    <dsp:sp modelId="{C4121E93-F169-4020-A529-4C36E504BB78}">
      <dsp:nvSpPr>
        <dsp:cNvPr id="0" name=""/>
        <dsp:cNvSpPr/>
      </dsp:nvSpPr>
      <dsp:spPr>
        <a:xfrm rot="16200000">
          <a:off x="7940875" y="1076508"/>
          <a:ext cx="4248695" cy="2095677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89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Agenda ODS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ODS 5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i="1" kern="1200" dirty="0">
              <a:latin typeface="Book Antiqua" panose="02040602050305030304" pitchFamily="18" charset="0"/>
            </a:rPr>
            <a:t>2015</a:t>
          </a:r>
          <a:endParaRPr lang="es-GT" sz="2600" b="1" i="1" kern="1200" dirty="0">
            <a:latin typeface="Book Antiqua" panose="02040602050305030304" pitchFamily="18" charset="0"/>
          </a:endParaRPr>
        </a:p>
      </dsp:txBody>
      <dsp:txXfrm rot="5400000">
        <a:off x="9017384" y="849738"/>
        <a:ext cx="2095677" cy="2549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0163-C9B3-4319-B762-A993758DB58D}">
      <dsp:nvSpPr>
        <dsp:cNvPr id="0" name=""/>
        <dsp:cNvSpPr/>
      </dsp:nvSpPr>
      <dsp:spPr>
        <a:xfrm>
          <a:off x="4923" y="322905"/>
          <a:ext cx="4305344" cy="4305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El aumento de la violencia sexual en niñas y adolescentes puede interrumpir su proyecto de vida.</a:t>
          </a:r>
          <a:endParaRPr lang="es-GT" sz="28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35426" y="953408"/>
        <a:ext cx="3044338" cy="3044338"/>
      </dsp:txXfrm>
    </dsp:sp>
    <dsp:sp modelId="{44ACDA38-0A8D-4973-91C7-DE584AE0F609}">
      <dsp:nvSpPr>
        <dsp:cNvPr id="0" name=""/>
        <dsp:cNvSpPr/>
      </dsp:nvSpPr>
      <dsp:spPr>
        <a:xfrm>
          <a:off x="3449199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i="1" kern="1200" dirty="0">
              <a:solidFill>
                <a:srgbClr val="002060"/>
              </a:solidFill>
              <a:latin typeface="Book Antiqua" panose="02040602050305030304" pitchFamily="18" charset="0"/>
            </a:rPr>
            <a:t>Identificación de riesgos a través del involucramiento de comunidades, gobierno central, gobiernos locales.</a:t>
          </a:r>
          <a:endParaRPr lang="es-GT" sz="28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079702" y="953408"/>
        <a:ext cx="3044338" cy="3044338"/>
      </dsp:txXfrm>
    </dsp:sp>
    <dsp:sp modelId="{0C8D77D8-C4A4-4DB7-B907-A387452DC148}">
      <dsp:nvSpPr>
        <dsp:cNvPr id="0" name=""/>
        <dsp:cNvSpPr/>
      </dsp:nvSpPr>
      <dsp:spPr>
        <a:xfrm>
          <a:off x="6893474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i="1" kern="1200" dirty="0">
              <a:solidFill>
                <a:srgbClr val="002060"/>
              </a:solidFill>
              <a:latin typeface="Book Antiqua" panose="02040602050305030304" pitchFamily="18" charset="0"/>
            </a:rPr>
            <a:t>Fortalecer la participación del sector educación para prevenir y denunciar la violencia a niñas y adolescentes</a:t>
          </a:r>
          <a:endParaRPr lang="es-GT" sz="28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523977" y="953408"/>
        <a:ext cx="3044338" cy="30443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0163-C9B3-4319-B762-A993758DB58D}">
      <dsp:nvSpPr>
        <dsp:cNvPr id="0" name=""/>
        <dsp:cNvSpPr/>
      </dsp:nvSpPr>
      <dsp:spPr>
        <a:xfrm>
          <a:off x="4923" y="322905"/>
          <a:ext cx="4305344" cy="4305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Incremento de la violencia contra las niñas, adolescentes y mujeres en medios virtuales.</a:t>
          </a:r>
          <a:endParaRPr lang="es-GT" sz="28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35426" y="953408"/>
        <a:ext cx="3044338" cy="3044338"/>
      </dsp:txXfrm>
    </dsp:sp>
    <dsp:sp modelId="{44ACDA38-0A8D-4973-91C7-DE584AE0F609}">
      <dsp:nvSpPr>
        <dsp:cNvPr id="0" name=""/>
        <dsp:cNvSpPr/>
      </dsp:nvSpPr>
      <dsp:spPr>
        <a:xfrm>
          <a:off x="3449199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Campañas para prevenir el acoso, delitos contra la intimidad sexual, trata y explotación.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079702" y="953408"/>
        <a:ext cx="3044338" cy="3044338"/>
      </dsp:txXfrm>
    </dsp:sp>
    <dsp:sp modelId="{0C8D77D8-C4A4-4DB7-B907-A387452DC148}">
      <dsp:nvSpPr>
        <dsp:cNvPr id="0" name=""/>
        <dsp:cNvSpPr/>
      </dsp:nvSpPr>
      <dsp:spPr>
        <a:xfrm>
          <a:off x="6893474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Acciones para favorecer el uso de la tecnología informada.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523977" y="953408"/>
        <a:ext cx="3044338" cy="30443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0163-C9B3-4319-B762-A993758DB58D}">
      <dsp:nvSpPr>
        <dsp:cNvPr id="0" name=""/>
        <dsp:cNvSpPr/>
      </dsp:nvSpPr>
      <dsp:spPr>
        <a:xfrm>
          <a:off x="4923" y="322905"/>
          <a:ext cx="4305344" cy="4305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Los servicios y rutas no están diseñados para responder al contexto del COVID-19.</a:t>
          </a:r>
          <a:endParaRPr lang="es-GT" sz="28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35426" y="953408"/>
        <a:ext cx="3044338" cy="3044338"/>
      </dsp:txXfrm>
    </dsp:sp>
    <dsp:sp modelId="{44ACDA38-0A8D-4973-91C7-DE584AE0F609}">
      <dsp:nvSpPr>
        <dsp:cNvPr id="0" name=""/>
        <dsp:cNvSpPr/>
      </dsp:nvSpPr>
      <dsp:spPr>
        <a:xfrm>
          <a:off x="3449199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Aumentar la cobertura por diversos medios y en todos los territorios.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079702" y="953408"/>
        <a:ext cx="3044338" cy="3044338"/>
      </dsp:txXfrm>
    </dsp:sp>
    <dsp:sp modelId="{0C8D77D8-C4A4-4DB7-B907-A387452DC148}">
      <dsp:nvSpPr>
        <dsp:cNvPr id="0" name=""/>
        <dsp:cNvSpPr/>
      </dsp:nvSpPr>
      <dsp:spPr>
        <a:xfrm>
          <a:off x="6893474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Ampliar o destinar más recursos presupuestarios destinados a la atención de la VCM.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523977" y="953408"/>
        <a:ext cx="3044338" cy="30443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0163-C9B3-4319-B762-A993758DB58D}">
      <dsp:nvSpPr>
        <dsp:cNvPr id="0" name=""/>
        <dsp:cNvSpPr/>
      </dsp:nvSpPr>
      <dsp:spPr>
        <a:xfrm>
          <a:off x="4923" y="322905"/>
          <a:ext cx="4305344" cy="4305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0480" rIns="236937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L</a:t>
          </a:r>
          <a:r>
            <a:rPr lang="es-ES" sz="2400" i="1" kern="1200" dirty="0">
              <a:solidFill>
                <a:schemeClr val="tx2"/>
              </a:solidFill>
              <a:latin typeface="Book Antiqua" panose="02040602050305030304" pitchFamily="18" charset="0"/>
            </a:rPr>
            <a:t>a infraestructura de los albergues o lugares de refugio para mujeres víctimas de violencia y sus familiares tienen limitaciones de capacidad, sanitarias y presupuestarias.</a:t>
          </a:r>
          <a:endParaRPr lang="es-GT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35426" y="953408"/>
        <a:ext cx="3044338" cy="3044338"/>
      </dsp:txXfrm>
    </dsp:sp>
    <dsp:sp modelId="{44ACDA38-0A8D-4973-91C7-DE584AE0F609}">
      <dsp:nvSpPr>
        <dsp:cNvPr id="0" name=""/>
        <dsp:cNvSpPr/>
      </dsp:nvSpPr>
      <dsp:spPr>
        <a:xfrm>
          <a:off x="3449199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25400" rIns="2369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>
              <a:solidFill>
                <a:srgbClr val="002060"/>
              </a:solidFill>
              <a:latin typeface="Book Antiqua" panose="02040602050305030304" pitchFamily="18" charset="0"/>
            </a:rPr>
            <a:t>Contemplar las medidas de exclusión del hogar del agresor.</a:t>
          </a:r>
        </a:p>
      </dsp:txBody>
      <dsp:txXfrm>
        <a:off x="4079702" y="953408"/>
        <a:ext cx="3044338" cy="3044338"/>
      </dsp:txXfrm>
    </dsp:sp>
    <dsp:sp modelId="{0C8D77D8-C4A4-4DB7-B907-A387452DC148}">
      <dsp:nvSpPr>
        <dsp:cNvPr id="0" name=""/>
        <dsp:cNvSpPr/>
      </dsp:nvSpPr>
      <dsp:spPr>
        <a:xfrm>
          <a:off x="6893474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25400" rIns="236937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i="1" kern="1200" dirty="0">
              <a:solidFill>
                <a:srgbClr val="002060"/>
              </a:solidFill>
              <a:latin typeface="Book Antiqua" panose="02040602050305030304" pitchFamily="18" charset="0"/>
            </a:rPr>
            <a:t>Habilitar albergues temporales extraordinarios; y/o hoteles, alojamientos para la recepción de mujeres, niñas y niños, y adultas mayores, los cuales deben contar con presupuesto y protocolos de atención adecuados.</a:t>
          </a:r>
          <a:endParaRPr lang="es-GT" sz="2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523977" y="953408"/>
        <a:ext cx="3044338" cy="3044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17CF6-11C1-4623-97C2-18F5C6255B4A}">
      <dsp:nvSpPr>
        <dsp:cNvPr id="0" name=""/>
        <dsp:cNvSpPr/>
      </dsp:nvSpPr>
      <dsp:spPr>
        <a:xfrm>
          <a:off x="5030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Acuerdos de Paz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1996 </a:t>
          </a:r>
          <a:endParaRPr lang="es-GT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030" y="0"/>
        <a:ext cx="3320450" cy="1807482"/>
      </dsp:txXfrm>
    </dsp:sp>
    <dsp:sp modelId="{D2F2C543-04DD-4B56-8693-54A95D0F4CF3}">
      <dsp:nvSpPr>
        <dsp:cNvPr id="0" name=""/>
        <dsp:cNvSpPr/>
      </dsp:nvSpPr>
      <dsp:spPr>
        <a:xfrm>
          <a:off x="1439320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764BC-8F13-4BEA-8E21-7294E1FED8E9}">
      <dsp:nvSpPr>
        <dsp:cNvPr id="0" name=""/>
        <dsp:cNvSpPr/>
      </dsp:nvSpPr>
      <dsp:spPr>
        <a:xfrm>
          <a:off x="3491504" y="2711224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1997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Ley para Prevenir, Sancionar y Erradicar la Violencia Intrafamiliar</a:t>
          </a:r>
          <a:endParaRPr lang="es-ES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491504" y="2711224"/>
        <a:ext cx="3320450" cy="1807482"/>
      </dsp:txXfrm>
    </dsp:sp>
    <dsp:sp modelId="{80760F4E-2545-4590-8F19-772AAB82DEEF}">
      <dsp:nvSpPr>
        <dsp:cNvPr id="0" name=""/>
        <dsp:cNvSpPr/>
      </dsp:nvSpPr>
      <dsp:spPr>
        <a:xfrm>
          <a:off x="4925794" y="2033418"/>
          <a:ext cx="451870" cy="45187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12683-6E81-4519-9CEC-145A90221CCC}">
      <dsp:nvSpPr>
        <dsp:cNvPr id="0" name=""/>
        <dsp:cNvSpPr/>
      </dsp:nvSpPr>
      <dsp:spPr>
        <a:xfrm>
          <a:off x="6977977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Ley de Dignificación y Promoción Integral de la Mujer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1999</a:t>
          </a:r>
          <a:endParaRPr lang="es-GT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977977" y="0"/>
        <a:ext cx="3320450" cy="1807482"/>
      </dsp:txXfrm>
    </dsp:sp>
    <dsp:sp modelId="{7A370027-655F-4558-81C2-927F041C605D}">
      <dsp:nvSpPr>
        <dsp:cNvPr id="0" name=""/>
        <dsp:cNvSpPr/>
      </dsp:nvSpPr>
      <dsp:spPr>
        <a:xfrm>
          <a:off x="8412267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88EF-EB88-40AC-B459-D4FFC2AA623C}">
      <dsp:nvSpPr>
        <dsp:cNvPr id="0" name=""/>
        <dsp:cNvSpPr/>
      </dsp:nvSpPr>
      <dsp:spPr>
        <a:xfrm>
          <a:off x="5030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 de las Mujeres Guatemaltecas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1999-2001 </a:t>
          </a:r>
        </a:p>
      </dsp:txBody>
      <dsp:txXfrm>
        <a:off x="5030" y="0"/>
        <a:ext cx="3320450" cy="1807482"/>
      </dsp:txXfrm>
    </dsp:sp>
    <dsp:sp modelId="{21117C35-95B7-444C-B884-D59905E18EA3}">
      <dsp:nvSpPr>
        <dsp:cNvPr id="0" name=""/>
        <dsp:cNvSpPr/>
      </dsp:nvSpPr>
      <dsp:spPr>
        <a:xfrm>
          <a:off x="1439320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E8EE-DE8B-4F4A-90C0-0CD609DD4F15}">
      <dsp:nvSpPr>
        <dsp:cNvPr id="0" name=""/>
        <dsp:cNvSpPr/>
      </dsp:nvSpPr>
      <dsp:spPr>
        <a:xfrm>
          <a:off x="3491504" y="2711224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de la violencia. Intrafamiliar y contra las Mujeres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PLANOVI 2004-2014</a:t>
          </a:r>
          <a:endParaRPr lang="es-GT" sz="20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491504" y="2711224"/>
        <a:ext cx="3320450" cy="1807482"/>
      </dsp:txXfrm>
    </dsp:sp>
    <dsp:sp modelId="{44E5C81A-E1E5-4AE5-8A75-52E1BFF075C1}">
      <dsp:nvSpPr>
        <dsp:cNvPr id="0" name=""/>
        <dsp:cNvSpPr/>
      </dsp:nvSpPr>
      <dsp:spPr>
        <a:xfrm>
          <a:off x="4925794" y="2033418"/>
          <a:ext cx="451870" cy="45187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976DC-F361-47EE-9B33-29969331FAAD}">
      <dsp:nvSpPr>
        <dsp:cNvPr id="0" name=""/>
        <dsp:cNvSpPr/>
      </dsp:nvSpPr>
      <dsp:spPr>
        <a:xfrm>
          <a:off x="6977977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Integral de las Mujeres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2008-2023</a:t>
          </a:r>
          <a:endParaRPr lang="es-GT" sz="22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977977" y="0"/>
        <a:ext cx="3320450" cy="1807482"/>
      </dsp:txXfrm>
    </dsp:sp>
    <dsp:sp modelId="{2B4B3D67-2963-4AE8-86EF-6517074AB3E6}">
      <dsp:nvSpPr>
        <dsp:cNvPr id="0" name=""/>
        <dsp:cNvSpPr/>
      </dsp:nvSpPr>
      <dsp:spPr>
        <a:xfrm>
          <a:off x="8412267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88EF-EB88-40AC-B459-D4FFC2AA623C}">
      <dsp:nvSpPr>
        <dsp:cNvPr id="0" name=""/>
        <dsp:cNvSpPr/>
      </dsp:nvSpPr>
      <dsp:spPr>
        <a:xfrm>
          <a:off x="125" y="0"/>
          <a:ext cx="5025954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Ley contra el Femicidio y otras de Violencia contra la Mujer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Decreto 22-2008</a:t>
          </a:r>
        </a:p>
      </dsp:txBody>
      <dsp:txXfrm>
        <a:off x="125" y="0"/>
        <a:ext cx="5025954" cy="1807482"/>
      </dsp:txXfrm>
    </dsp:sp>
    <dsp:sp modelId="{21117C35-95B7-444C-B884-D59905E18EA3}">
      <dsp:nvSpPr>
        <dsp:cNvPr id="0" name=""/>
        <dsp:cNvSpPr/>
      </dsp:nvSpPr>
      <dsp:spPr>
        <a:xfrm>
          <a:off x="2287167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E8EE-DE8B-4F4A-90C0-0CD609DD4F15}">
      <dsp:nvSpPr>
        <dsp:cNvPr id="0" name=""/>
        <dsp:cNvSpPr/>
      </dsp:nvSpPr>
      <dsp:spPr>
        <a:xfrm>
          <a:off x="5277378" y="2711224"/>
          <a:ext cx="5025954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violencia contra las Mujeres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PLANOVI 2020-2029</a:t>
          </a:r>
          <a:endParaRPr lang="es-GT" sz="20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277378" y="2711224"/>
        <a:ext cx="5025954" cy="1807482"/>
      </dsp:txXfrm>
    </dsp:sp>
    <dsp:sp modelId="{44E5C81A-E1E5-4AE5-8A75-52E1BFF075C1}">
      <dsp:nvSpPr>
        <dsp:cNvPr id="0" name=""/>
        <dsp:cNvSpPr/>
      </dsp:nvSpPr>
      <dsp:spPr>
        <a:xfrm>
          <a:off x="7564420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D6405-949D-4186-8FCB-665125C66855}">
      <dsp:nvSpPr>
        <dsp:cNvPr id="0" name=""/>
        <dsp:cNvSpPr/>
      </dsp:nvSpPr>
      <dsp:spPr>
        <a:xfrm>
          <a:off x="-6197937" y="-948197"/>
          <a:ext cx="7377778" cy="7377778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A8531-8351-47AB-9933-F047F97BD7BD}">
      <dsp:nvSpPr>
        <dsp:cNvPr id="0" name=""/>
        <dsp:cNvSpPr/>
      </dsp:nvSpPr>
      <dsp:spPr>
        <a:xfrm>
          <a:off x="439321" y="288649"/>
          <a:ext cx="10895189" cy="577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GT" sz="2000" b="1" i="1" kern="1200" dirty="0">
              <a:latin typeface="Book Antiqua" panose="02040602050305030304" pitchFamily="18" charset="0"/>
            </a:rPr>
            <a:t>Política y Plan Nacional de Desarrollo </a:t>
          </a:r>
          <a:r>
            <a:rPr lang="es-GT" sz="2000" b="1" i="1" kern="1200" dirty="0" err="1">
              <a:latin typeface="Book Antiqua" panose="02040602050305030304" pitchFamily="18" charset="0"/>
            </a:rPr>
            <a:t>K’atun</a:t>
          </a:r>
          <a:r>
            <a:rPr lang="es-GT" sz="2000" b="1" i="1" kern="1200" dirty="0">
              <a:latin typeface="Book Antiqua" panose="02040602050305030304" pitchFamily="18" charset="0"/>
            </a:rPr>
            <a:t>: Nuestra Guatemala 2032 </a:t>
          </a:r>
        </a:p>
      </dsp:txBody>
      <dsp:txXfrm>
        <a:off x="439321" y="288649"/>
        <a:ext cx="10895189" cy="577080"/>
      </dsp:txXfrm>
    </dsp:sp>
    <dsp:sp modelId="{B6BAD5CD-8A9A-4294-BB6E-0EA0394B677D}">
      <dsp:nvSpPr>
        <dsp:cNvPr id="0" name=""/>
        <dsp:cNvSpPr/>
      </dsp:nvSpPr>
      <dsp:spPr>
        <a:xfrm>
          <a:off x="78646" y="216514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028CA-2E7E-43EF-8672-C1D9002EBC1D}">
      <dsp:nvSpPr>
        <dsp:cNvPr id="0" name=""/>
        <dsp:cNvSpPr/>
      </dsp:nvSpPr>
      <dsp:spPr>
        <a:xfrm>
          <a:off x="914009" y="1154160"/>
          <a:ext cx="10420501" cy="577080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000" b="1" i="1" kern="1200">
              <a:latin typeface="Book Antiqua" panose="02040602050305030304" pitchFamily="18" charset="0"/>
            </a:rPr>
            <a:t>P</a:t>
          </a:r>
          <a:r>
            <a:rPr lang="es-GT" sz="2000" b="1" i="1" kern="1200">
              <a:latin typeface="Book Antiqua" panose="02040602050305030304" pitchFamily="18" charset="0"/>
            </a:rPr>
            <a:t>olítica Pública contra la Violencia Sexual en Guatemala 2019-2029</a:t>
          </a:r>
          <a:endParaRPr lang="es-GT" sz="2000" b="1" i="1" kern="1200" dirty="0">
            <a:latin typeface="Book Antiqua" panose="02040602050305030304" pitchFamily="18" charset="0"/>
          </a:endParaRPr>
        </a:p>
      </dsp:txBody>
      <dsp:txXfrm>
        <a:off x="914009" y="1154160"/>
        <a:ext cx="10420501" cy="577080"/>
      </dsp:txXfrm>
    </dsp:sp>
    <dsp:sp modelId="{24AC1A88-78A5-47D2-A0B4-6C9A9DE884D5}">
      <dsp:nvSpPr>
        <dsp:cNvPr id="0" name=""/>
        <dsp:cNvSpPr/>
      </dsp:nvSpPr>
      <dsp:spPr>
        <a:xfrm>
          <a:off x="553334" y="1082025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635E-8F15-4799-84E4-DECA087D6138}">
      <dsp:nvSpPr>
        <dsp:cNvPr id="0" name=""/>
        <dsp:cNvSpPr/>
      </dsp:nvSpPr>
      <dsp:spPr>
        <a:xfrm>
          <a:off x="1131072" y="2019670"/>
          <a:ext cx="10203439" cy="577080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GT" sz="2000" b="1" i="1" kern="1200">
              <a:latin typeface="Book Antiqua" panose="02040602050305030304" pitchFamily="18" charset="0"/>
            </a:rPr>
            <a:t>Política Nacional Prevención de la Violencia y el Delito, Seguridad Ciudadana y Convivencia Pacífica 2014-2034 </a:t>
          </a:r>
          <a:endParaRPr lang="es-GT" sz="2000" b="1" i="1" kern="1200" dirty="0">
            <a:latin typeface="Book Antiqua" panose="02040602050305030304" pitchFamily="18" charset="0"/>
          </a:endParaRPr>
        </a:p>
      </dsp:txBody>
      <dsp:txXfrm>
        <a:off x="1131072" y="2019670"/>
        <a:ext cx="10203439" cy="577080"/>
      </dsp:txXfrm>
    </dsp:sp>
    <dsp:sp modelId="{6FC3F7A5-D040-4010-9B18-40137362BA2D}">
      <dsp:nvSpPr>
        <dsp:cNvPr id="0" name=""/>
        <dsp:cNvSpPr/>
      </dsp:nvSpPr>
      <dsp:spPr>
        <a:xfrm>
          <a:off x="770397" y="1947535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032C5-566E-4DDB-83DD-214D9293702B}">
      <dsp:nvSpPr>
        <dsp:cNvPr id="0" name=""/>
        <dsp:cNvSpPr/>
      </dsp:nvSpPr>
      <dsp:spPr>
        <a:xfrm>
          <a:off x="1131072" y="2884632"/>
          <a:ext cx="10203439" cy="577080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GT" sz="2000" b="1" i="1" kern="1200">
              <a:latin typeface="Book Antiqua" panose="02040602050305030304" pitchFamily="18" charset="0"/>
            </a:rPr>
            <a:t>Política Pública de Protección Integral y Plan de Acción Nacional para la Niñez y Adolescencia de Guatemala </a:t>
          </a:r>
          <a:endParaRPr lang="es-GT" sz="2000" b="1" i="1" kern="1200" dirty="0">
            <a:latin typeface="Book Antiqua" panose="02040602050305030304" pitchFamily="18" charset="0"/>
          </a:endParaRPr>
        </a:p>
      </dsp:txBody>
      <dsp:txXfrm>
        <a:off x="1131072" y="2884632"/>
        <a:ext cx="10203439" cy="577080"/>
      </dsp:txXfrm>
    </dsp:sp>
    <dsp:sp modelId="{AD86E53A-4F8D-4EE5-B19F-B4926AAE7B1F}">
      <dsp:nvSpPr>
        <dsp:cNvPr id="0" name=""/>
        <dsp:cNvSpPr/>
      </dsp:nvSpPr>
      <dsp:spPr>
        <a:xfrm>
          <a:off x="770397" y="2812497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1232B-C57B-4432-BE43-FF7C9BB76D1B}">
      <dsp:nvSpPr>
        <dsp:cNvPr id="0" name=""/>
        <dsp:cNvSpPr/>
      </dsp:nvSpPr>
      <dsp:spPr>
        <a:xfrm>
          <a:off x="914009" y="3750142"/>
          <a:ext cx="10420501" cy="57708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GT" sz="2000" b="1" i="1" kern="1200">
              <a:latin typeface="Book Antiqua" panose="02040602050305030304" pitchFamily="18" charset="0"/>
            </a:rPr>
            <a:t>Política Pública contra la Trata de Personas y Protección Integral a las Víctimas 2014-2024</a:t>
          </a:r>
          <a:endParaRPr lang="es-GT" sz="2000" b="1" i="1" kern="1200" dirty="0">
            <a:latin typeface="Book Antiqua" panose="02040602050305030304" pitchFamily="18" charset="0"/>
          </a:endParaRPr>
        </a:p>
      </dsp:txBody>
      <dsp:txXfrm>
        <a:off x="914009" y="3750142"/>
        <a:ext cx="10420501" cy="577080"/>
      </dsp:txXfrm>
    </dsp:sp>
    <dsp:sp modelId="{A5537C87-DCC3-4DE8-AF26-D7194220A369}">
      <dsp:nvSpPr>
        <dsp:cNvPr id="0" name=""/>
        <dsp:cNvSpPr/>
      </dsp:nvSpPr>
      <dsp:spPr>
        <a:xfrm>
          <a:off x="553334" y="3678007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410DF-1B28-4F2B-A220-694D4807F736}">
      <dsp:nvSpPr>
        <dsp:cNvPr id="0" name=""/>
        <dsp:cNvSpPr/>
      </dsp:nvSpPr>
      <dsp:spPr>
        <a:xfrm>
          <a:off x="439321" y="4615653"/>
          <a:ext cx="10895189" cy="57708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05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GT" sz="2000" b="1" i="1" kern="1200">
              <a:latin typeface="Book Antiqua" panose="02040602050305030304" pitchFamily="18" charset="0"/>
            </a:rPr>
            <a:t>Política General de Gobierno 2020-2024</a:t>
          </a:r>
          <a:endParaRPr lang="es-GT" sz="2000" b="1" i="1" kern="1200" dirty="0">
            <a:latin typeface="Book Antiqua" panose="02040602050305030304" pitchFamily="18" charset="0"/>
          </a:endParaRPr>
        </a:p>
      </dsp:txBody>
      <dsp:txXfrm>
        <a:off x="439321" y="4615653"/>
        <a:ext cx="10895189" cy="577080"/>
      </dsp:txXfrm>
    </dsp:sp>
    <dsp:sp modelId="{9E1D19E2-6FB6-4450-A57C-13E870B39F94}">
      <dsp:nvSpPr>
        <dsp:cNvPr id="0" name=""/>
        <dsp:cNvSpPr/>
      </dsp:nvSpPr>
      <dsp:spPr>
        <a:xfrm>
          <a:off x="78646" y="4543518"/>
          <a:ext cx="721350" cy="721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17CF6-11C1-4623-97C2-18F5C6255B4A}">
      <dsp:nvSpPr>
        <dsp:cNvPr id="0" name=""/>
        <dsp:cNvSpPr/>
      </dsp:nvSpPr>
      <dsp:spPr>
        <a:xfrm>
          <a:off x="5030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Acuerdos de Paz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1996 </a:t>
          </a:r>
          <a:endParaRPr lang="es-GT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030" y="0"/>
        <a:ext cx="3320450" cy="1807482"/>
      </dsp:txXfrm>
    </dsp:sp>
    <dsp:sp modelId="{D2F2C543-04DD-4B56-8693-54A95D0F4CF3}">
      <dsp:nvSpPr>
        <dsp:cNvPr id="0" name=""/>
        <dsp:cNvSpPr/>
      </dsp:nvSpPr>
      <dsp:spPr>
        <a:xfrm>
          <a:off x="1439320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764BC-8F13-4BEA-8E21-7294E1FED8E9}">
      <dsp:nvSpPr>
        <dsp:cNvPr id="0" name=""/>
        <dsp:cNvSpPr/>
      </dsp:nvSpPr>
      <dsp:spPr>
        <a:xfrm>
          <a:off x="3491504" y="2711224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1997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Ley para Prevenir, Sancionar y Erradicar la Violencia Intrafamiliar</a:t>
          </a:r>
          <a:endParaRPr lang="es-ES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491504" y="2711224"/>
        <a:ext cx="3320450" cy="1807482"/>
      </dsp:txXfrm>
    </dsp:sp>
    <dsp:sp modelId="{80760F4E-2545-4590-8F19-772AAB82DEEF}">
      <dsp:nvSpPr>
        <dsp:cNvPr id="0" name=""/>
        <dsp:cNvSpPr/>
      </dsp:nvSpPr>
      <dsp:spPr>
        <a:xfrm>
          <a:off x="4925794" y="2033418"/>
          <a:ext cx="451870" cy="45187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12683-6E81-4519-9CEC-145A90221CCC}">
      <dsp:nvSpPr>
        <dsp:cNvPr id="0" name=""/>
        <dsp:cNvSpPr/>
      </dsp:nvSpPr>
      <dsp:spPr>
        <a:xfrm>
          <a:off x="6977977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Ley de Dignificación y Promoción Integral de la Mujer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i="1" kern="1200">
              <a:solidFill>
                <a:srgbClr val="002060"/>
              </a:solidFill>
              <a:latin typeface="Book Antiqua" panose="02040602050305030304" pitchFamily="18" charset="0"/>
            </a:rPr>
            <a:t>1999</a:t>
          </a:r>
          <a:endParaRPr lang="es-GT" sz="24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977977" y="0"/>
        <a:ext cx="3320450" cy="1807482"/>
      </dsp:txXfrm>
    </dsp:sp>
    <dsp:sp modelId="{7A370027-655F-4558-81C2-927F041C605D}">
      <dsp:nvSpPr>
        <dsp:cNvPr id="0" name=""/>
        <dsp:cNvSpPr/>
      </dsp:nvSpPr>
      <dsp:spPr>
        <a:xfrm>
          <a:off x="8412267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88EF-EB88-40AC-B459-D4FFC2AA623C}">
      <dsp:nvSpPr>
        <dsp:cNvPr id="0" name=""/>
        <dsp:cNvSpPr/>
      </dsp:nvSpPr>
      <dsp:spPr>
        <a:xfrm>
          <a:off x="5030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 de las Mujeres Guatemaltecas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1999-2001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2001-2006 </a:t>
          </a:r>
        </a:p>
      </dsp:txBody>
      <dsp:txXfrm>
        <a:off x="5030" y="0"/>
        <a:ext cx="3320450" cy="1807482"/>
      </dsp:txXfrm>
    </dsp:sp>
    <dsp:sp modelId="{21117C35-95B7-444C-B884-D59905E18EA3}">
      <dsp:nvSpPr>
        <dsp:cNvPr id="0" name=""/>
        <dsp:cNvSpPr/>
      </dsp:nvSpPr>
      <dsp:spPr>
        <a:xfrm>
          <a:off x="1439320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E8EE-DE8B-4F4A-90C0-0CD609DD4F15}">
      <dsp:nvSpPr>
        <dsp:cNvPr id="0" name=""/>
        <dsp:cNvSpPr/>
      </dsp:nvSpPr>
      <dsp:spPr>
        <a:xfrm>
          <a:off x="3491504" y="2711224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de la violencia. Intrafamiliar y contra las Mujeres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PLANOVI 2004-2014</a:t>
          </a:r>
          <a:endParaRPr lang="es-GT" sz="20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3491504" y="2711224"/>
        <a:ext cx="3320450" cy="1807482"/>
      </dsp:txXfrm>
    </dsp:sp>
    <dsp:sp modelId="{44E5C81A-E1E5-4AE5-8A75-52E1BFF075C1}">
      <dsp:nvSpPr>
        <dsp:cNvPr id="0" name=""/>
        <dsp:cNvSpPr/>
      </dsp:nvSpPr>
      <dsp:spPr>
        <a:xfrm>
          <a:off x="4925794" y="2033418"/>
          <a:ext cx="451870" cy="45187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976DC-F361-47EE-9B33-29969331FAAD}">
      <dsp:nvSpPr>
        <dsp:cNvPr id="0" name=""/>
        <dsp:cNvSpPr/>
      </dsp:nvSpPr>
      <dsp:spPr>
        <a:xfrm>
          <a:off x="6977977" y="0"/>
          <a:ext cx="3320450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Política Nacional de Promoción y Desarrollo Integral de las Mujeres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2008-2023</a:t>
          </a:r>
          <a:endParaRPr lang="es-GT" sz="22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977977" y="0"/>
        <a:ext cx="3320450" cy="1807482"/>
      </dsp:txXfrm>
    </dsp:sp>
    <dsp:sp modelId="{2B4B3D67-2963-4AE8-86EF-6517074AB3E6}">
      <dsp:nvSpPr>
        <dsp:cNvPr id="0" name=""/>
        <dsp:cNvSpPr/>
      </dsp:nvSpPr>
      <dsp:spPr>
        <a:xfrm>
          <a:off x="8412267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8732-3800-4AC9-B349-493AD1A44065}">
      <dsp:nvSpPr>
        <dsp:cNvPr id="0" name=""/>
        <dsp:cNvSpPr/>
      </dsp:nvSpPr>
      <dsp:spPr>
        <a:xfrm>
          <a:off x="0" y="1355612"/>
          <a:ext cx="11448288" cy="180748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688EF-EB88-40AC-B459-D4FFC2AA623C}">
      <dsp:nvSpPr>
        <dsp:cNvPr id="0" name=""/>
        <dsp:cNvSpPr/>
      </dsp:nvSpPr>
      <dsp:spPr>
        <a:xfrm>
          <a:off x="125" y="0"/>
          <a:ext cx="5025954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Ley contra el Femicidio y otras de Violencia contra la Mujer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Decreto 22-2008</a:t>
          </a:r>
        </a:p>
      </dsp:txBody>
      <dsp:txXfrm>
        <a:off x="125" y="0"/>
        <a:ext cx="5025954" cy="1807482"/>
      </dsp:txXfrm>
    </dsp:sp>
    <dsp:sp modelId="{21117C35-95B7-444C-B884-D59905E18EA3}">
      <dsp:nvSpPr>
        <dsp:cNvPr id="0" name=""/>
        <dsp:cNvSpPr/>
      </dsp:nvSpPr>
      <dsp:spPr>
        <a:xfrm>
          <a:off x="2287167" y="2033418"/>
          <a:ext cx="451870" cy="451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CE8EE-DE8B-4F4A-90C0-0CD609DD4F15}">
      <dsp:nvSpPr>
        <dsp:cNvPr id="0" name=""/>
        <dsp:cNvSpPr/>
      </dsp:nvSpPr>
      <dsp:spPr>
        <a:xfrm>
          <a:off x="5277378" y="2711224"/>
          <a:ext cx="5025954" cy="1807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 Nacional para la Prevención y Erradicación violencia contra las Mujeres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PLANOVI 2020-2029</a:t>
          </a:r>
          <a:endParaRPr lang="es-GT" sz="20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5277378" y="2711224"/>
        <a:ext cx="5025954" cy="1807482"/>
      </dsp:txXfrm>
    </dsp:sp>
    <dsp:sp modelId="{44E5C81A-E1E5-4AE5-8A75-52E1BFF075C1}">
      <dsp:nvSpPr>
        <dsp:cNvPr id="0" name=""/>
        <dsp:cNvSpPr/>
      </dsp:nvSpPr>
      <dsp:spPr>
        <a:xfrm>
          <a:off x="7564420" y="2033418"/>
          <a:ext cx="451870" cy="45187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F0163-C9B3-4319-B762-A993758DB58D}">
      <dsp:nvSpPr>
        <dsp:cNvPr id="0" name=""/>
        <dsp:cNvSpPr/>
      </dsp:nvSpPr>
      <dsp:spPr>
        <a:xfrm>
          <a:off x="4923" y="322905"/>
          <a:ext cx="4305344" cy="4305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5560" rIns="236937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dirty="0">
              <a:solidFill>
                <a:srgbClr val="002060"/>
              </a:solidFill>
              <a:latin typeface="Book Antiqua" panose="02040602050305030304" pitchFamily="18" charset="0"/>
            </a:rPr>
            <a:t>El confinamiento obliga a las niñas, adolescentes y mujeres a estar encerradas con sus maltratadores </a:t>
          </a:r>
          <a:endParaRPr lang="es-GT" sz="2800" b="1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635426" y="953408"/>
        <a:ext cx="3044338" cy="3044338"/>
      </dsp:txXfrm>
    </dsp:sp>
    <dsp:sp modelId="{44ACDA38-0A8D-4973-91C7-DE584AE0F609}">
      <dsp:nvSpPr>
        <dsp:cNvPr id="0" name=""/>
        <dsp:cNvSpPr/>
      </dsp:nvSpPr>
      <dsp:spPr>
        <a:xfrm>
          <a:off x="3449199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Los servicios de denuncia, atención, albergue y protección deben considerarse esenciales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079702" y="953408"/>
        <a:ext cx="3044338" cy="3044338"/>
      </dsp:txXfrm>
    </dsp:sp>
    <dsp:sp modelId="{0C8D77D8-C4A4-4DB7-B907-A387452DC148}">
      <dsp:nvSpPr>
        <dsp:cNvPr id="0" name=""/>
        <dsp:cNvSpPr/>
      </dsp:nvSpPr>
      <dsp:spPr>
        <a:xfrm>
          <a:off x="6893474" y="322905"/>
          <a:ext cx="4305344" cy="4305344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937" tIns="38100" rIns="236937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i="1" kern="1200" dirty="0">
              <a:solidFill>
                <a:srgbClr val="002060"/>
              </a:solidFill>
              <a:latin typeface="Book Antiqua" panose="02040602050305030304" pitchFamily="18" charset="0"/>
            </a:rPr>
            <a:t>Campañas informativas para prevenir la VCM.</a:t>
          </a:r>
          <a:endParaRPr lang="es-GT" sz="3000" i="1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523977" y="953408"/>
        <a:ext cx="3044338" cy="3044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118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FA635-D5C5-4AC5-ACEC-1A66DA55A318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CD59F-F29D-4388-90FB-0DD74D660C8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512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content/undp/es/home/sdgoverview/mdg_goals/mdg3" TargetMode="External" /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ODM3 Promover la igualdad de género y la autonomía de la mujer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3100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7573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26/11/2020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em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11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7" Type="http://schemas.openxmlformats.org/officeDocument/2006/relationships/image" Target="../media/image11.png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 /><Relationship Id="rId7" Type="http://schemas.microsoft.com/office/2007/relationships/diagramDrawing" Target="../diagrams/drawing1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1.xml" /><Relationship Id="rId5" Type="http://schemas.openxmlformats.org/officeDocument/2006/relationships/diagramQuickStyle" Target="../diagrams/quickStyle11.xml" /><Relationship Id="rId4" Type="http://schemas.openxmlformats.org/officeDocument/2006/relationships/diagramLayout" Target="../diagrams/layout1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 /><Relationship Id="rId7" Type="http://schemas.microsoft.com/office/2007/relationships/diagramDrawing" Target="../diagrams/drawing1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2.xml" /><Relationship Id="rId5" Type="http://schemas.openxmlformats.org/officeDocument/2006/relationships/diagramQuickStyle" Target="../diagrams/quickStyle12.xml" /><Relationship Id="rId4" Type="http://schemas.openxmlformats.org/officeDocument/2006/relationships/diagramLayout" Target="../diagrams/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 /><Relationship Id="rId7" Type="http://schemas.microsoft.com/office/2007/relationships/diagramDrawing" Target="../diagrams/drawing13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3.xml" /><Relationship Id="rId5" Type="http://schemas.openxmlformats.org/officeDocument/2006/relationships/diagramQuickStyle" Target="../diagrams/quickStyle13.xml" /><Relationship Id="rId4" Type="http://schemas.openxmlformats.org/officeDocument/2006/relationships/diagramLayout" Target="../diagrams/layout1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5FEAA-14A2-D946-AD1C-8F22934E2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35" y="3818818"/>
            <a:ext cx="9979855" cy="2245677"/>
          </a:xfrm>
        </p:spPr>
        <p:txBody>
          <a:bodyPr anchor="ctr">
            <a:normAutofit/>
          </a:bodyPr>
          <a:lstStyle/>
          <a:p>
            <a:pPr algn="l"/>
            <a:r>
              <a:rPr lang="es-GT" sz="4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Impactos de la violencia contra las mujeres en la vida de las mujeres en el contexto del COVID-19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2F53DF-ECAB-B247-8DA3-0861D673F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828" y="134822"/>
            <a:ext cx="2392742" cy="267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/>
        </p:nvGraphicFramePr>
        <p:xfrm>
          <a:off x="566929" y="20665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y político nacional para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A4FA53-78D3-4FDA-AE03-904E9E9482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970" y="4922896"/>
            <a:ext cx="1110549" cy="1537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5869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384854"/>
              </p:ext>
            </p:extLst>
          </p:nvPr>
        </p:nvGraphicFramePr>
        <p:xfrm>
          <a:off x="493777" y="1376617"/>
          <a:ext cx="11412084" cy="548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político vinculado 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0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/>
        </p:nvGraphicFramePr>
        <p:xfrm>
          <a:off x="743712" y="15976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nacional vinculado 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20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97222"/>
              </p:ext>
            </p:extLst>
          </p:nvPr>
        </p:nvGraphicFramePr>
        <p:xfrm>
          <a:off x="566929" y="20665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nacional vinculado 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4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/>
        </p:nvGraphicFramePr>
        <p:xfrm>
          <a:off x="566929" y="20665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Antecedentes del Decreto 22-2008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A4FA53-78D3-4FDA-AE03-904E9E9482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970" y="4922896"/>
            <a:ext cx="1110549" cy="1537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25585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446CE7B-A2B4-4978-AEAA-A7DE3747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GT" sz="3200" dirty="0">
                <a:latin typeface="Century Gothic" panose="020B0502020202020204" pitchFamily="34" charset="0"/>
              </a:rPr>
              <a:t>Problemática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233B365-A142-4DFC-BEEB-D0D245AE2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endParaRPr lang="es-ES" sz="4000" dirty="0">
              <a:latin typeface="Century Gothic" panose="020B0502020202020204" pitchFamily="34" charset="0"/>
            </a:endParaRPr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5DB9F3B-E113-462A-BFD0-B2773D161464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10075862" cy="823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i="1" dirty="0">
                <a:solidFill>
                  <a:srgbClr val="002060"/>
                </a:solidFill>
                <a:latin typeface="Book Antiqua" panose="02040602050305030304" pitchFamily="18" charset="0"/>
              </a:rPr>
              <a:t>Ley contra el Femicidio y otras formas de Violencia contra la Mujer, Decreto 22-2008 </a:t>
            </a:r>
            <a:endParaRPr lang="es-GT" sz="2800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Marcador de contenido 7">
            <a:extLst>
              <a:ext uri="{FF2B5EF4-FFF2-40B4-BE49-F238E27FC236}">
                <a16:creationId xmlns:a16="http://schemas.microsoft.com/office/drawing/2014/main" id="{E6AD2479-2D3A-4C91-BD7B-7CCA1A81ECD6}"/>
              </a:ext>
            </a:extLst>
          </p:cNvPr>
          <p:cNvSpPr txBox="1">
            <a:spLocks/>
          </p:cNvSpPr>
          <p:nvPr/>
        </p:nvSpPr>
        <p:spPr>
          <a:xfrm>
            <a:off x="839787" y="2505075"/>
            <a:ext cx="10075863" cy="36845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i="1" dirty="0">
                <a:solidFill>
                  <a:srgbClr val="002060"/>
                </a:solidFill>
                <a:latin typeface="Book Antiqua" panose="02040602050305030304" pitchFamily="18" charset="0"/>
              </a:rPr>
              <a:t>Artículo 3</a:t>
            </a:r>
          </a:p>
          <a:p>
            <a:pPr marL="0" indent="0" algn="just">
              <a:buNone/>
            </a:pPr>
            <a:r>
              <a:rPr lang="es-ES" i="1" dirty="0">
                <a:solidFill>
                  <a:srgbClr val="002060"/>
                </a:solidFill>
                <a:latin typeface="Book Antiqua" panose="02040602050305030304" pitchFamily="18" charset="0"/>
              </a:rPr>
              <a:t>j) Toda acción u omisión basada en la pertenencia al sexo femenino que tenga como resultado el daño inmediato o ulterior, sufrimiento físico, sexual, económico o psicológico para la mujer, así como las amenazas de tales actos, la coacción o la privación arbitraria de la libertad, tanto si se produce en el ámbito público como en el ámbito privado. </a:t>
            </a:r>
          </a:p>
          <a:p>
            <a:pPr marL="0" indent="0" algn="just">
              <a:buNone/>
            </a:pPr>
            <a:endParaRPr lang="es-ES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D145250-7D7B-4DD4-8B8C-F83562441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483867"/>
              </p:ext>
            </p:extLst>
          </p:nvPr>
        </p:nvGraphicFramePr>
        <p:xfrm>
          <a:off x="485990" y="1647102"/>
          <a:ext cx="11203743" cy="4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5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D145250-7D7B-4DD4-8B8C-F83562441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179909"/>
              </p:ext>
            </p:extLst>
          </p:nvPr>
        </p:nvGraphicFramePr>
        <p:xfrm>
          <a:off x="485990" y="1647102"/>
          <a:ext cx="11203743" cy="4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3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D145250-7D7B-4DD4-8B8C-F83562441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253925"/>
              </p:ext>
            </p:extLst>
          </p:nvPr>
        </p:nvGraphicFramePr>
        <p:xfrm>
          <a:off x="485990" y="1647102"/>
          <a:ext cx="11203743" cy="4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7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D145250-7D7B-4DD4-8B8C-F83562441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381335"/>
              </p:ext>
            </p:extLst>
          </p:nvPr>
        </p:nvGraphicFramePr>
        <p:xfrm>
          <a:off x="485990" y="1647102"/>
          <a:ext cx="11203743" cy="4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7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3FCC2DE-032E-FA45-89C1-58F01460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848" y="0"/>
            <a:ext cx="2076261" cy="207626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SECRETARÍA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PRESIDENCIAL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LA MUJER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31C23B51-CFA4-4841-B768-C1320C45BE1F}"/>
              </a:ext>
            </a:extLst>
          </p:cNvPr>
          <p:cNvSpPr/>
          <p:nvPr/>
        </p:nvSpPr>
        <p:spPr>
          <a:xfrm>
            <a:off x="675249" y="314072"/>
            <a:ext cx="84406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GT" sz="3200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32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Los brotes de enfermedades afectan a las mujeres y los hombres de manera diferente, y </a:t>
            </a:r>
            <a:r>
              <a:rPr lang="es-GT" sz="32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las pandemias exacerban las desigualdades existentes entre las mujeres y las niñas, lo mismo que la discriminación</a:t>
            </a:r>
            <a:r>
              <a:rPr lang="es-GT" sz="32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en contra de otros grupos marginados como las personas con discapacidad y aquellas en situación de pobreza extrema. </a:t>
            </a:r>
          </a:p>
          <a:p>
            <a:pPr algn="just"/>
            <a:endParaRPr lang="es-GT" sz="3200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es-GT" sz="2000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20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COVID-19 un enfoque de género, Fondo de Población de las Naciones Unidas, marzo 2020.</a:t>
            </a:r>
          </a:p>
        </p:txBody>
      </p:sp>
    </p:spTree>
    <p:extLst>
      <p:ext uri="{BB962C8B-B14F-4D97-AF65-F5344CB8AC3E}">
        <p14:creationId xmlns:p14="http://schemas.microsoft.com/office/powerpoint/2010/main" val="2392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DEC4BC-3B02-4C7D-AABE-70F27EED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4775"/>
            <a:ext cx="10515600" cy="1325563"/>
          </a:xfrm>
        </p:spPr>
        <p:txBody>
          <a:bodyPr/>
          <a:lstStyle/>
          <a:p>
            <a:pPr algn="ctr"/>
            <a:r>
              <a:rPr lang="es-GT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Violencia contra las mujeres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D145250-7D7B-4DD4-8B8C-F83562441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279544"/>
              </p:ext>
            </p:extLst>
          </p:nvPr>
        </p:nvGraphicFramePr>
        <p:xfrm>
          <a:off x="485990" y="1647102"/>
          <a:ext cx="11203743" cy="495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92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7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www.seprem.gob.gt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4C25DB-0AF6-F241-AAB3-2D9C8F53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75" y="1362803"/>
            <a:ext cx="2517647" cy="28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F3FCC2DE-032E-FA45-89C1-58F01460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848" y="0"/>
            <a:ext cx="2076261" cy="207626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SECRETARÍA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PRESIDENCIAL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LA MUJER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31C23B51-CFA4-4841-B768-C1320C45BE1F}"/>
              </a:ext>
            </a:extLst>
          </p:cNvPr>
          <p:cNvSpPr/>
          <p:nvPr/>
        </p:nvSpPr>
        <p:spPr>
          <a:xfrm>
            <a:off x="675249" y="753686"/>
            <a:ext cx="844061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La emergencia derivada del COVID-19 está provocando </a:t>
            </a:r>
            <a:r>
              <a:rPr lang="es-ES" sz="28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impactos específicos sobre las mujeres y profundizando las desigualdades de género existentes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, tanto al interior de los hogares como fuera de ellos, en los hospitales y centros sanitarios, en el trabajo y también en la política. Esta realidad requiere que la </a:t>
            </a:r>
            <a:r>
              <a:rPr lang="es-ES" sz="28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participación igualitaria de las mujeres en las decisiones y el enfoque de género sean elementos centrales de las políticas de mitigación y recuperación 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de la crisis. </a:t>
            </a:r>
          </a:p>
          <a:p>
            <a:pPr algn="just"/>
            <a:endParaRPr lang="es-GT" sz="2800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endParaRPr lang="es-GT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COVID-19 en la vida de las mujeres, Razones para reconocer el impacto diferenciado. Comisión Interamericana de la Mujer CIM, Organización de Estados Americanos</a:t>
            </a:r>
          </a:p>
        </p:txBody>
      </p:sp>
    </p:spTree>
    <p:extLst>
      <p:ext uri="{BB962C8B-B14F-4D97-AF65-F5344CB8AC3E}">
        <p14:creationId xmlns:p14="http://schemas.microsoft.com/office/powerpoint/2010/main" val="35831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25BC83-04CD-4E14-AADE-7658ED0E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498"/>
          </a:xfrm>
        </p:spPr>
        <p:txBody>
          <a:bodyPr>
            <a:normAutofit fontScale="90000"/>
          </a:bodyPr>
          <a:lstStyle/>
          <a:p>
            <a:pPr algn="ctr"/>
            <a:r>
              <a:rPr lang="es-GT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Orientaciones de organismos internacionales </a:t>
            </a:r>
            <a:br>
              <a:rPr lang="es-GT" b="1" dirty="0">
                <a:solidFill>
                  <a:srgbClr val="00223B"/>
                </a:solidFill>
                <a:latin typeface="Century Gothic" panose="020B0502020202020204" pitchFamily="34" charset="0"/>
              </a:rPr>
            </a:br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A34723-364E-44C6-AC11-A6603882C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54" t="28914" r="31577" b="16701"/>
          <a:stretch/>
        </p:blipFill>
        <p:spPr>
          <a:xfrm>
            <a:off x="5322628" y="2032292"/>
            <a:ext cx="2379301" cy="1952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84778A-A76B-4C10-A4B0-6EE215DB71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00" t="17421" r="35615" b="14854"/>
          <a:stretch/>
        </p:blipFill>
        <p:spPr>
          <a:xfrm>
            <a:off x="1161203" y="2479089"/>
            <a:ext cx="2096086" cy="24134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BFB15E-8337-464D-91AA-B624F39A59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69" t="16894" r="37946" b="22073"/>
          <a:stretch/>
        </p:blipFill>
        <p:spPr>
          <a:xfrm>
            <a:off x="9610578" y="2479089"/>
            <a:ext cx="1743222" cy="241343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47BF326-B934-4DDD-AD39-9D68B3977541}"/>
              </a:ext>
            </a:extLst>
          </p:cNvPr>
          <p:cNvSpPr/>
          <p:nvPr/>
        </p:nvSpPr>
        <p:spPr>
          <a:xfrm>
            <a:off x="4480560" y="4384681"/>
            <a:ext cx="406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i="1" dirty="0">
                <a:solidFill>
                  <a:schemeClr val="tx2"/>
                </a:solidFill>
                <a:latin typeface="Book Antiqua" panose="02040602050305030304" pitchFamily="18" charset="0"/>
              </a:rPr>
              <a:t>Comunicado del Comité de Expertas del Mecanismo de Seguimiento de la Convención de Belém do Pará MESECVI, marzo 2020.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ED0FED-2B7A-4517-B00E-5393F6CDB2E9}"/>
              </a:ext>
            </a:extLst>
          </p:cNvPr>
          <p:cNvSpPr/>
          <p:nvPr/>
        </p:nvSpPr>
        <p:spPr>
          <a:xfrm>
            <a:off x="615653" y="5149748"/>
            <a:ext cx="3471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i="1" dirty="0">
                <a:solidFill>
                  <a:schemeClr val="tx2"/>
                </a:solidFill>
                <a:latin typeface="Book Antiqua" panose="02040602050305030304" pitchFamily="18" charset="0"/>
              </a:rPr>
              <a:t>Documento COVID-19 un enfoque de género, Fondo de Población de las Naciones Unidas UNFPA, marzo 2020.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288968C-EF54-4EE2-AFC1-0E7B3664077F}"/>
              </a:ext>
            </a:extLst>
          </p:cNvPr>
          <p:cNvSpPr/>
          <p:nvPr/>
        </p:nvSpPr>
        <p:spPr>
          <a:xfrm>
            <a:off x="8543998" y="5149748"/>
            <a:ext cx="3471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chemeClr val="tx2"/>
                </a:solidFill>
                <a:latin typeface="Book Antiqua" panose="02040602050305030304" pitchFamily="18" charset="0"/>
              </a:rPr>
              <a:t>Briefing Covid-19 en América Latina y el Caribe: cómo incorporar a las mujeres y la igualdad de género en la gestión de la respuesta a la crisis, marzo 2020</a:t>
            </a:r>
            <a:r>
              <a:rPr lang="es-ES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es-GT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E22038-BD31-CA44-81A5-CD24D96DB411}"/>
              </a:ext>
            </a:extLst>
          </p:cNvPr>
          <p:cNvGrpSpPr/>
          <p:nvPr/>
        </p:nvGrpSpPr>
        <p:grpSpPr>
          <a:xfrm>
            <a:off x="-88901" y="0"/>
            <a:ext cx="12280901" cy="1276350"/>
            <a:chOff x="-88900" y="-15141"/>
            <a:chExt cx="12280901" cy="127635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2586B0B-1177-B44B-B655-07C60000B6D3}"/>
                </a:ext>
              </a:extLst>
            </p:cNvPr>
            <p:cNvSpPr/>
            <p:nvPr/>
          </p:nvSpPr>
          <p:spPr>
            <a:xfrm>
              <a:off x="-88900" y="-8997"/>
              <a:ext cx="11203743" cy="1238681"/>
            </a:xfrm>
            <a:prstGeom prst="rect">
              <a:avLst/>
            </a:prstGeom>
            <a:solidFill>
              <a:srgbClr val="0F36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highlight>
                  <a:srgbClr val="000080"/>
                </a:highlight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A225937-6F95-1E41-8118-C00AA2CCF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15651" y="-15141"/>
              <a:ext cx="1276350" cy="1276350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259742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25BC83-04CD-4E14-AADE-7658ED0E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498"/>
          </a:xfrm>
        </p:spPr>
        <p:txBody>
          <a:bodyPr>
            <a:normAutofit fontScale="90000"/>
          </a:bodyPr>
          <a:lstStyle/>
          <a:p>
            <a:pPr algn="ctr"/>
            <a:r>
              <a:rPr lang="es-GT" sz="40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Orientaciones de organismos internacionales </a:t>
            </a:r>
            <a:br>
              <a:rPr lang="es-GT" b="1" dirty="0">
                <a:solidFill>
                  <a:srgbClr val="00223B"/>
                </a:solidFill>
                <a:latin typeface="Century Gothic" panose="020B0502020202020204" pitchFamily="34" charset="0"/>
              </a:rPr>
            </a:br>
            <a:endParaRPr lang="es-G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A91812-B94C-4E77-A270-8A19B6D6B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13" t="15983" r="35154" b="14390"/>
          <a:stretch/>
        </p:blipFill>
        <p:spPr>
          <a:xfrm>
            <a:off x="1146262" y="2103066"/>
            <a:ext cx="1809690" cy="22827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D61658-A578-4168-8333-73AE5F142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92" t="16893" r="35262" b="13480"/>
          <a:stretch/>
        </p:blipFill>
        <p:spPr>
          <a:xfrm>
            <a:off x="4702271" y="2103066"/>
            <a:ext cx="1925305" cy="22675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A3B06D-62DF-4FA7-B957-E963F889D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77" t="16894" r="37808" b="24911"/>
          <a:stretch/>
        </p:blipFill>
        <p:spPr>
          <a:xfrm>
            <a:off x="9128487" y="2103066"/>
            <a:ext cx="1787163" cy="228277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182D91A-F2F0-40C5-94FC-324C3B7F488C}"/>
              </a:ext>
            </a:extLst>
          </p:cNvPr>
          <p:cNvSpPr/>
          <p:nvPr/>
        </p:nvSpPr>
        <p:spPr>
          <a:xfrm>
            <a:off x="8768523" y="4619260"/>
            <a:ext cx="28928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i="1" dirty="0">
                <a:solidFill>
                  <a:schemeClr val="tx2"/>
                </a:solidFill>
                <a:latin typeface="Book Antiqua" panose="02040602050305030304" pitchFamily="18" charset="0"/>
              </a:rPr>
              <a:t>Directrices esenciales para incorporar la perspectiva de derechos humanos en la atención a la pandemia por covid-19, Oficina del Alto Comisionado de las Naciones Unidas, abril 2020.</a:t>
            </a:r>
            <a:endParaRPr lang="es-GT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8D0538-CE77-4D35-AD02-38D55588785F}"/>
              </a:ext>
            </a:extLst>
          </p:cNvPr>
          <p:cNvSpPr/>
          <p:nvPr/>
        </p:nvSpPr>
        <p:spPr>
          <a:xfrm>
            <a:off x="4395217" y="4992180"/>
            <a:ext cx="3671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i="1" dirty="0">
                <a:solidFill>
                  <a:schemeClr val="tx2"/>
                </a:solidFill>
                <a:latin typeface="Book Antiqua" panose="02040602050305030304" pitchFamily="18" charset="0"/>
              </a:rPr>
              <a:t>Resolución 01-2020, Pandemia y derechos humanos en las américas, Corte Interamericana de Derechos Humanos CIDH, abril 2020.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7C614C-6AAA-4728-801D-12F4B1DD3EEC}"/>
              </a:ext>
            </a:extLst>
          </p:cNvPr>
          <p:cNvSpPr/>
          <p:nvPr/>
        </p:nvSpPr>
        <p:spPr>
          <a:xfrm>
            <a:off x="800708" y="4604019"/>
            <a:ext cx="2892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i="1" dirty="0">
                <a:solidFill>
                  <a:schemeClr val="tx2"/>
                </a:solidFill>
                <a:latin typeface="Book Antiqua" panose="02040602050305030304" pitchFamily="18" charset="0"/>
              </a:rPr>
              <a:t>Documento COVID-19 en la vida de las mujeres, Razones para reconocer el impacto diferenciado. Comisión Interamericana de la Mujer CIM, Organización de Estados Americanos, abril 2020.&lt;</a:t>
            </a:r>
          </a:p>
        </p:txBody>
      </p:sp>
    </p:spTree>
    <p:extLst>
      <p:ext uri="{BB962C8B-B14F-4D97-AF65-F5344CB8AC3E}">
        <p14:creationId xmlns:p14="http://schemas.microsoft.com/office/powerpoint/2010/main" val="752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668866" y="1220288"/>
            <a:ext cx="7597803" cy="139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GT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endParaRPr kumimoji="0" lang="es-GT" sz="4200" b="1" i="0" u="none" strike="noStrike" kern="1200" cap="none" spc="0" normalizeH="0" baseline="0" noProof="0" dirty="0">
              <a:ln>
                <a:noFill/>
              </a:ln>
              <a:solidFill>
                <a:srgbClr val="062A46"/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AF1AFCA-56BC-A74B-8D20-59D97C3E9244}"/>
              </a:ext>
            </a:extLst>
          </p:cNvPr>
          <p:cNvSpPr txBox="1">
            <a:spLocks/>
          </p:cNvSpPr>
          <p:nvPr/>
        </p:nvSpPr>
        <p:spPr>
          <a:xfrm>
            <a:off x="668867" y="364067"/>
            <a:ext cx="2690559" cy="55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000" b="1" dirty="0">
                <a:solidFill>
                  <a:prstClr val="white"/>
                </a:solidFill>
                <a:latin typeface="Montserrat SemiBold" pitchFamily="2" charset="77"/>
              </a:rPr>
              <a:t>SECRETARÍA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</a:rPr>
              <a:t>PRESIDENCIAL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000" b="1" dirty="0">
                <a:solidFill>
                  <a:prstClr val="white"/>
                </a:solidFill>
                <a:latin typeface="Montserrat SemiBold" pitchFamily="2" charset="77"/>
              </a:rPr>
              <a:t>DE LA MUJER</a:t>
            </a:r>
            <a:endParaRPr kumimoji="0" lang="es-GT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SemiBold" pitchFamily="2" charset="77"/>
              <a:ea typeface="+mj-ea"/>
              <a:cs typeface="+mj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932D6B-CCD7-4EA9-B738-96966A130956}"/>
              </a:ext>
            </a:extLst>
          </p:cNvPr>
          <p:cNvSpPr/>
          <p:nvPr/>
        </p:nvSpPr>
        <p:spPr>
          <a:xfrm>
            <a:off x="1046390" y="390235"/>
            <a:ext cx="10099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V</a:t>
            </a:r>
            <a:r>
              <a:rPr lang="es-GT" sz="5400" b="1" i="1" dirty="0" err="1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iolencia</a:t>
            </a:r>
            <a:r>
              <a:rPr lang="es-GT" sz="5400" b="1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 contra las mujeres</a:t>
            </a:r>
            <a:endParaRPr lang="es-GT" sz="5400" i="1" dirty="0"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35CE11-7A25-4789-BBB4-84664EF8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26" y="1856379"/>
            <a:ext cx="5661747" cy="42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F227578-6B05-403F-8495-24E6FDE4E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698388"/>
              </p:ext>
            </p:extLst>
          </p:nvPr>
        </p:nvGraphicFramePr>
        <p:xfrm>
          <a:off x="292678" y="1789628"/>
          <a:ext cx="11119034" cy="42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internacional para 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1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/>
        </p:nvGraphicFramePr>
        <p:xfrm>
          <a:off x="743712" y="15976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278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y político nacional para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6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2DAD4EC-5D09-4395-9CCE-C31E1CD40EE6}"/>
              </a:ext>
            </a:extLst>
          </p:cNvPr>
          <p:cNvSpPr/>
          <p:nvPr/>
        </p:nvSpPr>
        <p:spPr>
          <a:xfrm>
            <a:off x="292678" y="247530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SECRETARÍA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PRESIDENCIAL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LA MUJER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1030D34-C6DE-4652-958B-745BCEC4B5D4}"/>
              </a:ext>
            </a:extLst>
          </p:cNvPr>
          <p:cNvSpPr txBox="1"/>
          <p:nvPr/>
        </p:nvSpPr>
        <p:spPr>
          <a:xfrm>
            <a:off x="1731404" y="247530"/>
            <a:ext cx="841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Marco normativo y político nacional e internacional vinculado al PLANOVI 2020-2029</a:t>
            </a:r>
            <a:endParaRPr lang="es-GT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748434DD-1303-4F89-85C0-50DC8AF0D299}"/>
              </a:ext>
            </a:extLst>
          </p:cNvPr>
          <p:cNvGraphicFramePr/>
          <p:nvPr/>
        </p:nvGraphicFramePr>
        <p:xfrm>
          <a:off x="566929" y="2066544"/>
          <a:ext cx="11448288" cy="45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7430F73D-FACD-4E0F-9329-5EE26CB08C97}"/>
              </a:ext>
            </a:extLst>
          </p:cNvPr>
          <p:cNvSpPr/>
          <p:nvPr/>
        </p:nvSpPr>
        <p:spPr>
          <a:xfrm>
            <a:off x="0" y="-15620"/>
            <a:ext cx="12192000" cy="1392237"/>
          </a:xfrm>
          <a:prstGeom prst="rect">
            <a:avLst/>
          </a:prstGeom>
          <a:solidFill>
            <a:srgbClr val="00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B4BE46-25F8-43C8-8368-379E65D5F850}"/>
              </a:ext>
            </a:extLst>
          </p:cNvPr>
          <p:cNvSpPr/>
          <p:nvPr/>
        </p:nvSpPr>
        <p:spPr>
          <a:xfrm>
            <a:off x="578498" y="241983"/>
            <a:ext cx="11327363" cy="73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Marco normativo y político nacional para la erradicación de la VCM</a:t>
            </a:r>
            <a:endParaRPr lang="es-GT" sz="44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1268</Words>
  <Application>Microsoft Office PowerPoint</Application>
  <PresentationFormat>Panorámica</PresentationFormat>
  <Paragraphs>171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Impactos de la violencia contra las mujeres en la vida de las mujeres en el contexto del COVID-19</vt:lpstr>
      <vt:lpstr>Presentación de PowerPoint</vt:lpstr>
      <vt:lpstr>Presentación de PowerPoint</vt:lpstr>
      <vt:lpstr>Orientaciones de organismos internacionales  </vt:lpstr>
      <vt:lpstr>Orientaciones de organismos internacionales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Violencia contra las mujeres</vt:lpstr>
      <vt:lpstr>Violencia contra las mujeres</vt:lpstr>
      <vt:lpstr>Violencia contra las mujeres</vt:lpstr>
      <vt:lpstr>Violencia contra las mujeres</vt:lpstr>
      <vt:lpstr>Violencia contra las mujeres</vt:lpstr>
      <vt:lpstr>Violencia contra las mujeres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Usuario desconocido</cp:lastModifiedBy>
  <cp:revision>88</cp:revision>
  <dcterms:created xsi:type="dcterms:W3CDTF">2020-01-14T01:41:24Z</dcterms:created>
  <dcterms:modified xsi:type="dcterms:W3CDTF">2020-11-26T14:28:20Z</dcterms:modified>
</cp:coreProperties>
</file>